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media/image2.jpeg" ContentType="image/jpeg"/>
  <Override PartName="/ppt/theme/theme2.xml" ContentType="application/vnd.openxmlformats-officedocument.them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647700" rtl="0" fontAlgn="auto" latinLnBrk="0" hangingPunct="0">
      <a:lnSpc>
        <a:spcPct val="100000"/>
      </a:lnSpc>
      <a:spcBef>
        <a:spcPts val="7000"/>
      </a:spcBef>
      <a:spcAft>
        <a:spcPts val="0"/>
      </a:spcAft>
      <a:buClrTx/>
      <a:buSzTx/>
      <a:buFontTx/>
      <a:buNone/>
      <a:tabLst/>
      <a:defRPr b="0" baseline="0" cap="none" i="0" spc="0" strike="noStrike" sz="5600" u="none" kumimoji="0" normalizeH="0">
        <a:ln>
          <a:noFill/>
        </a:ln>
        <a:solidFill>
          <a:srgbClr val="363929"/>
        </a:solidFill>
        <a:effectLst/>
        <a:uFillTx/>
        <a:latin typeface="+mn-lt"/>
        <a:ea typeface="+mn-ea"/>
        <a:cs typeface="+mn-cs"/>
        <a:sym typeface="Optima"/>
      </a:defRPr>
    </a:lvl1pPr>
    <a:lvl2pPr marL="0" marR="0" indent="0" algn="l" defTabSz="647700" rtl="0" fontAlgn="auto" latinLnBrk="0" hangingPunct="0">
      <a:lnSpc>
        <a:spcPct val="100000"/>
      </a:lnSpc>
      <a:spcBef>
        <a:spcPts val="7000"/>
      </a:spcBef>
      <a:spcAft>
        <a:spcPts val="0"/>
      </a:spcAft>
      <a:buClrTx/>
      <a:buSzTx/>
      <a:buFontTx/>
      <a:buNone/>
      <a:tabLst/>
      <a:defRPr b="0" baseline="0" cap="none" i="0" spc="0" strike="noStrike" sz="5600" u="none" kumimoji="0" normalizeH="0">
        <a:ln>
          <a:noFill/>
        </a:ln>
        <a:solidFill>
          <a:srgbClr val="363929"/>
        </a:solidFill>
        <a:effectLst/>
        <a:uFillTx/>
        <a:latin typeface="+mn-lt"/>
        <a:ea typeface="+mn-ea"/>
        <a:cs typeface="+mn-cs"/>
        <a:sym typeface="Optima"/>
      </a:defRPr>
    </a:lvl2pPr>
    <a:lvl3pPr marL="0" marR="0" indent="0" algn="l" defTabSz="647700" rtl="0" fontAlgn="auto" latinLnBrk="0" hangingPunct="0">
      <a:lnSpc>
        <a:spcPct val="100000"/>
      </a:lnSpc>
      <a:spcBef>
        <a:spcPts val="7000"/>
      </a:spcBef>
      <a:spcAft>
        <a:spcPts val="0"/>
      </a:spcAft>
      <a:buClrTx/>
      <a:buSzTx/>
      <a:buFontTx/>
      <a:buNone/>
      <a:tabLst/>
      <a:defRPr b="0" baseline="0" cap="none" i="0" spc="0" strike="noStrike" sz="5600" u="none" kumimoji="0" normalizeH="0">
        <a:ln>
          <a:noFill/>
        </a:ln>
        <a:solidFill>
          <a:srgbClr val="363929"/>
        </a:solidFill>
        <a:effectLst/>
        <a:uFillTx/>
        <a:latin typeface="+mn-lt"/>
        <a:ea typeface="+mn-ea"/>
        <a:cs typeface="+mn-cs"/>
        <a:sym typeface="Optima"/>
      </a:defRPr>
    </a:lvl3pPr>
    <a:lvl4pPr marL="0" marR="0" indent="0" algn="l" defTabSz="647700" rtl="0" fontAlgn="auto" latinLnBrk="0" hangingPunct="0">
      <a:lnSpc>
        <a:spcPct val="100000"/>
      </a:lnSpc>
      <a:spcBef>
        <a:spcPts val="7000"/>
      </a:spcBef>
      <a:spcAft>
        <a:spcPts val="0"/>
      </a:spcAft>
      <a:buClrTx/>
      <a:buSzTx/>
      <a:buFontTx/>
      <a:buNone/>
      <a:tabLst/>
      <a:defRPr b="0" baseline="0" cap="none" i="0" spc="0" strike="noStrike" sz="5600" u="none" kumimoji="0" normalizeH="0">
        <a:ln>
          <a:noFill/>
        </a:ln>
        <a:solidFill>
          <a:srgbClr val="363929"/>
        </a:solidFill>
        <a:effectLst/>
        <a:uFillTx/>
        <a:latin typeface="+mn-lt"/>
        <a:ea typeface="+mn-ea"/>
        <a:cs typeface="+mn-cs"/>
        <a:sym typeface="Optima"/>
      </a:defRPr>
    </a:lvl4pPr>
    <a:lvl5pPr marL="0" marR="0" indent="0" algn="l" defTabSz="647700" rtl="0" fontAlgn="auto" latinLnBrk="0" hangingPunct="0">
      <a:lnSpc>
        <a:spcPct val="100000"/>
      </a:lnSpc>
      <a:spcBef>
        <a:spcPts val="7000"/>
      </a:spcBef>
      <a:spcAft>
        <a:spcPts val="0"/>
      </a:spcAft>
      <a:buClrTx/>
      <a:buSzTx/>
      <a:buFontTx/>
      <a:buNone/>
      <a:tabLst/>
      <a:defRPr b="0" baseline="0" cap="none" i="0" spc="0" strike="noStrike" sz="5600" u="none" kumimoji="0" normalizeH="0">
        <a:ln>
          <a:noFill/>
        </a:ln>
        <a:solidFill>
          <a:srgbClr val="363929"/>
        </a:solidFill>
        <a:effectLst/>
        <a:uFillTx/>
        <a:latin typeface="+mn-lt"/>
        <a:ea typeface="+mn-ea"/>
        <a:cs typeface="+mn-cs"/>
        <a:sym typeface="Optima"/>
      </a:defRPr>
    </a:lvl5pPr>
    <a:lvl6pPr marL="0" marR="0" indent="0" algn="l" defTabSz="647700" rtl="0" fontAlgn="auto" latinLnBrk="0" hangingPunct="0">
      <a:lnSpc>
        <a:spcPct val="100000"/>
      </a:lnSpc>
      <a:spcBef>
        <a:spcPts val="7000"/>
      </a:spcBef>
      <a:spcAft>
        <a:spcPts val="0"/>
      </a:spcAft>
      <a:buClrTx/>
      <a:buSzTx/>
      <a:buFontTx/>
      <a:buNone/>
      <a:tabLst/>
      <a:defRPr b="0" baseline="0" cap="none" i="0" spc="0" strike="noStrike" sz="5600" u="none" kumimoji="0" normalizeH="0">
        <a:ln>
          <a:noFill/>
        </a:ln>
        <a:solidFill>
          <a:srgbClr val="363929"/>
        </a:solidFill>
        <a:effectLst/>
        <a:uFillTx/>
        <a:latin typeface="+mn-lt"/>
        <a:ea typeface="+mn-ea"/>
        <a:cs typeface="+mn-cs"/>
        <a:sym typeface="Optima"/>
      </a:defRPr>
    </a:lvl6pPr>
    <a:lvl7pPr marL="0" marR="0" indent="0" algn="l" defTabSz="647700" rtl="0" fontAlgn="auto" latinLnBrk="0" hangingPunct="0">
      <a:lnSpc>
        <a:spcPct val="100000"/>
      </a:lnSpc>
      <a:spcBef>
        <a:spcPts val="7000"/>
      </a:spcBef>
      <a:spcAft>
        <a:spcPts val="0"/>
      </a:spcAft>
      <a:buClrTx/>
      <a:buSzTx/>
      <a:buFontTx/>
      <a:buNone/>
      <a:tabLst/>
      <a:defRPr b="0" baseline="0" cap="none" i="0" spc="0" strike="noStrike" sz="5600" u="none" kumimoji="0" normalizeH="0">
        <a:ln>
          <a:noFill/>
        </a:ln>
        <a:solidFill>
          <a:srgbClr val="363929"/>
        </a:solidFill>
        <a:effectLst/>
        <a:uFillTx/>
        <a:latin typeface="+mn-lt"/>
        <a:ea typeface="+mn-ea"/>
        <a:cs typeface="+mn-cs"/>
        <a:sym typeface="Optima"/>
      </a:defRPr>
    </a:lvl7pPr>
    <a:lvl8pPr marL="0" marR="0" indent="0" algn="l" defTabSz="647700" rtl="0" fontAlgn="auto" latinLnBrk="0" hangingPunct="0">
      <a:lnSpc>
        <a:spcPct val="100000"/>
      </a:lnSpc>
      <a:spcBef>
        <a:spcPts val="7000"/>
      </a:spcBef>
      <a:spcAft>
        <a:spcPts val="0"/>
      </a:spcAft>
      <a:buClrTx/>
      <a:buSzTx/>
      <a:buFontTx/>
      <a:buNone/>
      <a:tabLst/>
      <a:defRPr b="0" baseline="0" cap="none" i="0" spc="0" strike="noStrike" sz="5600" u="none" kumimoji="0" normalizeH="0">
        <a:ln>
          <a:noFill/>
        </a:ln>
        <a:solidFill>
          <a:srgbClr val="363929"/>
        </a:solidFill>
        <a:effectLst/>
        <a:uFillTx/>
        <a:latin typeface="+mn-lt"/>
        <a:ea typeface="+mn-ea"/>
        <a:cs typeface="+mn-cs"/>
        <a:sym typeface="Optima"/>
      </a:defRPr>
    </a:lvl8pPr>
    <a:lvl9pPr marL="0" marR="0" indent="0" algn="l" defTabSz="647700" rtl="0" fontAlgn="auto" latinLnBrk="0" hangingPunct="0">
      <a:lnSpc>
        <a:spcPct val="100000"/>
      </a:lnSpc>
      <a:spcBef>
        <a:spcPts val="7000"/>
      </a:spcBef>
      <a:spcAft>
        <a:spcPts val="0"/>
      </a:spcAft>
      <a:buClrTx/>
      <a:buSzTx/>
      <a:buFontTx/>
      <a:buNone/>
      <a:tabLst/>
      <a:defRPr b="0" baseline="0" cap="none" i="0" spc="0" strike="noStrike" sz="5600" u="none" kumimoji="0" normalizeH="0">
        <a:ln>
          <a:noFill/>
        </a:ln>
        <a:solidFill>
          <a:srgbClr val="363929"/>
        </a:solidFill>
        <a:effectLst/>
        <a:uFillTx/>
        <a:latin typeface="+mn-lt"/>
        <a:ea typeface="+mn-ea"/>
        <a:cs typeface="+mn-cs"/>
        <a:sym typeface="Optim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363929"/>
        </a:fontRef>
        <a:srgbClr val="363929"/>
      </a:tcTxStyle>
      <a:tcStyle>
        <a:tcBdr>
          <a:left>
            <a:ln w="12700" cap="flat">
              <a:solidFill>
                <a:srgbClr val="252F36"/>
              </a:solidFill>
              <a:prstDash val="solid"/>
              <a:miter lim="400000"/>
            </a:ln>
          </a:left>
          <a:right>
            <a:ln w="12700" cap="flat">
              <a:solidFill>
                <a:srgbClr val="252F36"/>
              </a:solidFill>
              <a:prstDash val="solid"/>
              <a:miter lim="400000"/>
            </a:ln>
          </a:right>
          <a:top>
            <a:ln w="12700" cap="flat">
              <a:solidFill>
                <a:srgbClr val="252F36"/>
              </a:solidFill>
              <a:prstDash val="solid"/>
              <a:miter lim="400000"/>
            </a:ln>
          </a:top>
          <a:bottom>
            <a:ln w="12700" cap="flat">
              <a:solidFill>
                <a:srgbClr val="252F36"/>
              </a:solidFill>
              <a:prstDash val="solid"/>
              <a:miter lim="400000"/>
            </a:ln>
          </a:bottom>
          <a:insideH>
            <a:ln w="12700" cap="flat">
              <a:solidFill>
                <a:srgbClr val="252F36"/>
              </a:solidFill>
              <a:prstDash val="solid"/>
              <a:miter lim="400000"/>
            </a:ln>
          </a:insideH>
          <a:insideV>
            <a:ln w="12700" cap="flat">
              <a:solidFill>
                <a:srgbClr val="252F36"/>
              </a:solidFill>
              <a:prstDash val="solid"/>
              <a:miter lim="400000"/>
            </a:ln>
          </a:insideV>
        </a:tcBdr>
        <a:fill>
          <a:noFill/>
        </a:fill>
      </a:tcStyle>
    </a:wholeTbl>
    <a:band2H>
      <a:tcTxStyle b="def" i="def"/>
      <a:tcStyle>
        <a:tcBdr/>
        <a:fill>
          <a:solidFill>
            <a:srgbClr val="C7D39B">
              <a:alpha val="30000"/>
            </a:srgbClr>
          </a:solidFill>
        </a:fill>
      </a:tcStyle>
    </a:band2H>
    <a:firstCol>
      <a:tcTxStyle b="off" i="off">
        <a:fontRef idx="minor">
          <a:srgbClr val="FFFFFF"/>
        </a:fontRef>
        <a:srgbClr val="FFFFFF"/>
      </a:tcTxStyle>
      <a:tcStyle>
        <a:tcBdr>
          <a:left>
            <a:ln w="12700" cap="flat">
              <a:solidFill>
                <a:srgbClr val="252F36"/>
              </a:solidFill>
              <a:prstDash val="solid"/>
              <a:miter lim="400000"/>
            </a:ln>
          </a:left>
          <a:right>
            <a:ln w="12700" cap="flat">
              <a:solidFill>
                <a:srgbClr val="252F36"/>
              </a:solidFill>
              <a:prstDash val="solid"/>
              <a:miter lim="400000"/>
            </a:ln>
          </a:right>
          <a:top>
            <a:ln w="12700" cap="flat">
              <a:solidFill>
                <a:srgbClr val="252F36"/>
              </a:solidFill>
              <a:prstDash val="solid"/>
              <a:miter lim="400000"/>
            </a:ln>
          </a:top>
          <a:bottom>
            <a:ln w="12700" cap="flat">
              <a:solidFill>
                <a:srgbClr val="252F36"/>
              </a:solidFill>
              <a:prstDash val="solid"/>
              <a:miter lim="400000"/>
            </a:ln>
          </a:bottom>
          <a:insideH>
            <a:ln w="12700" cap="flat">
              <a:solidFill>
                <a:srgbClr val="252F36"/>
              </a:solidFill>
              <a:prstDash val="solid"/>
              <a:miter lim="400000"/>
            </a:ln>
          </a:insideH>
          <a:insideV>
            <a:ln w="12700" cap="flat">
              <a:solidFill>
                <a:srgbClr val="252F36"/>
              </a:solidFill>
              <a:prstDash val="solid"/>
              <a:miter lim="400000"/>
            </a:ln>
          </a:insideV>
        </a:tcBdr>
        <a:fill>
          <a:noFill/>
        </a:fill>
      </a:tcStyle>
    </a:firstCol>
    <a:lastRow>
      <a:tcTxStyle b="off" i="off">
        <a:fontRef idx="minor">
          <a:srgbClr val="363929"/>
        </a:fontRef>
        <a:srgbClr val="363929"/>
      </a:tcTxStyle>
      <a:tcStyle>
        <a:tcBdr>
          <a:left>
            <a:ln w="12700" cap="flat">
              <a:solidFill>
                <a:srgbClr val="252F36"/>
              </a:solidFill>
              <a:prstDash val="solid"/>
              <a:miter lim="400000"/>
            </a:ln>
          </a:left>
          <a:right>
            <a:ln w="12700" cap="flat">
              <a:solidFill>
                <a:srgbClr val="252F36"/>
              </a:solidFill>
              <a:prstDash val="solid"/>
              <a:miter lim="400000"/>
            </a:ln>
          </a:right>
          <a:top>
            <a:ln w="25400" cap="flat">
              <a:solidFill>
                <a:srgbClr val="252F36"/>
              </a:solidFill>
              <a:prstDash val="solid"/>
              <a:miter lim="400000"/>
            </a:ln>
          </a:top>
          <a:bottom>
            <a:ln w="12700" cap="flat">
              <a:solidFill>
                <a:srgbClr val="252F36"/>
              </a:solidFill>
              <a:prstDash val="solid"/>
              <a:miter lim="400000"/>
            </a:ln>
          </a:bottom>
          <a:insideH>
            <a:ln w="12700" cap="flat">
              <a:solidFill>
                <a:srgbClr val="252F36"/>
              </a:solidFill>
              <a:prstDash val="solid"/>
              <a:miter lim="400000"/>
            </a:ln>
          </a:insideH>
          <a:insideV>
            <a:ln w="12700" cap="flat">
              <a:solidFill>
                <a:srgbClr val="252F36"/>
              </a:solidFill>
              <a:prstDash val="solid"/>
              <a:miter lim="400000"/>
            </a:ln>
          </a:insideV>
        </a:tcBdr>
        <a:fill>
          <a:noFill/>
        </a:fill>
      </a:tcStyle>
    </a:lastRow>
    <a:firstRow>
      <a:tcTxStyle b="off" i="off">
        <a:fontRef idx="minor">
          <a:srgbClr val="FFFFFF"/>
        </a:fontRef>
        <a:srgbClr val="FFFFFF"/>
      </a:tcTxStyle>
      <a:tcStyle>
        <a:tcBdr>
          <a:left>
            <a:ln w="12700" cap="flat">
              <a:solidFill>
                <a:srgbClr val="252F36"/>
              </a:solidFill>
              <a:prstDash val="solid"/>
              <a:miter lim="400000"/>
            </a:ln>
          </a:left>
          <a:right>
            <a:ln w="12700" cap="flat">
              <a:solidFill>
                <a:srgbClr val="252F36"/>
              </a:solidFill>
              <a:prstDash val="solid"/>
              <a:miter lim="400000"/>
            </a:ln>
          </a:right>
          <a:top>
            <a:ln w="12700" cap="flat">
              <a:solidFill>
                <a:srgbClr val="252F36"/>
              </a:solidFill>
              <a:prstDash val="solid"/>
              <a:miter lim="400000"/>
            </a:ln>
          </a:top>
          <a:bottom>
            <a:ln w="12700" cap="flat">
              <a:solidFill>
                <a:srgbClr val="252F36"/>
              </a:solidFill>
              <a:prstDash val="solid"/>
              <a:miter lim="400000"/>
            </a:ln>
          </a:bottom>
          <a:insideH>
            <a:ln w="12700" cap="flat">
              <a:solidFill>
                <a:srgbClr val="252F36"/>
              </a:solidFill>
              <a:prstDash val="solid"/>
              <a:miter lim="400000"/>
            </a:ln>
          </a:insideH>
          <a:insideV>
            <a:ln w="12700" cap="flat">
              <a:solidFill>
                <a:srgbClr val="252F36"/>
              </a:solidFill>
              <a:prstDash val="solid"/>
              <a:miter lim="400000"/>
            </a:ln>
          </a:insideV>
        </a:tcBdr>
        <a:fill>
          <a:noFill/>
        </a:fill>
      </a:tcStyle>
    </a:firstRow>
  </a:tblStyle>
  <a:tblStyle styleId="{C7B018BB-80A7-4F77-B60F-C8B233D01FF8}" styleName="">
    <a:tblBg/>
    <a:wholeTbl>
      <a:tcTxStyle b="off" i="off">
        <a:fontRef idx="minor">
          <a:srgbClr val="363929"/>
        </a:fontRef>
        <a:srgbClr val="363929"/>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AAAAAA">
              <a:alpha val="38000"/>
            </a:srgbClr>
          </a:solidFill>
        </a:fill>
      </a:tcStyle>
    </a:band2H>
    <a:firstCol>
      <a:tcTxStyle b="off" i="off">
        <a:fontRef idx="minor">
          <a:srgbClr val="FFFFFF"/>
        </a:fontRef>
        <a:srgbClr val="FFFFFF"/>
      </a:tcTxStyle>
      <a:tcStyle>
        <a:tcBdr>
          <a:left>
            <a:ln w="12700" cap="flat">
              <a:noFill/>
              <a:miter lim="400000"/>
            </a:ln>
          </a:left>
          <a:right>
            <a:ln w="25400" cap="flat">
              <a:solidFill>
                <a:srgbClr val="FFFFF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678A8F">
              <a:alpha val="75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269025"/>
              <a:satOff val="1984"/>
              <a:lumOff val="-30912"/>
              <a:alpha val="90000"/>
            </a:schemeClr>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269025"/>
              <a:satOff val="1984"/>
              <a:lumOff val="-30912"/>
              <a:alpha val="90000"/>
            </a:schemeClr>
          </a:solidFill>
        </a:fill>
      </a:tcStyle>
    </a:firstRow>
  </a:tblStyle>
  <a:tblStyle styleId="{EEE7283C-3CF3-47DC-8721-378D4A62B228}" styleName="">
    <a:tblBg/>
    <a:wholeTbl>
      <a:tcTxStyle b="off" i="off">
        <a:fontRef idx="minor">
          <a:srgbClr val="5C5C5C"/>
        </a:fontRef>
        <a:srgbClr val="5C5C5C"/>
      </a:tcTxStyle>
      <a:tcStyle>
        <a:tcBdr>
          <a:left>
            <a:ln w="12700" cap="flat">
              <a:solidFill>
                <a:srgbClr val="C4C4C4"/>
              </a:solidFill>
              <a:prstDash val="solid"/>
              <a:miter lim="400000"/>
            </a:ln>
          </a:left>
          <a:right>
            <a:ln w="12700" cap="flat">
              <a:solidFill>
                <a:srgbClr val="C4C4C4"/>
              </a:solidFill>
              <a:prstDash val="solid"/>
              <a:miter lim="400000"/>
            </a:ln>
          </a:right>
          <a:top>
            <a:ln w="12700" cap="flat">
              <a:solidFill>
                <a:srgbClr val="C4C4C4"/>
              </a:solidFill>
              <a:prstDash val="solid"/>
              <a:miter lim="400000"/>
            </a:ln>
          </a:top>
          <a:bottom>
            <a:ln w="12700" cap="flat">
              <a:solidFill>
                <a:srgbClr val="C4C4C4"/>
              </a:solidFill>
              <a:prstDash val="solid"/>
              <a:miter lim="400000"/>
            </a:ln>
          </a:bottom>
          <a:insideH>
            <a:ln w="12700" cap="flat">
              <a:solidFill>
                <a:srgbClr val="C4C4C4"/>
              </a:solidFill>
              <a:prstDash val="solid"/>
              <a:miter lim="400000"/>
            </a:ln>
          </a:insideH>
          <a:insideV>
            <a:ln w="12700" cap="flat">
              <a:solidFill>
                <a:srgbClr val="C4C4C4"/>
              </a:solidFill>
              <a:prstDash val="solid"/>
              <a:miter lim="400000"/>
            </a:ln>
          </a:insideV>
        </a:tcBdr>
        <a:fill>
          <a:noFill/>
        </a:fill>
      </a:tcStyle>
    </a:wholeTbl>
    <a:band2H>
      <a:tcTxStyle b="def" i="def"/>
      <a:tcStyle>
        <a:tcBdr/>
        <a:fill>
          <a:solidFill>
            <a:srgbClr val="CBBF8A">
              <a:alpha val="30000"/>
            </a:srgbClr>
          </a:solidFill>
        </a:fill>
      </a:tcStyle>
    </a:band2H>
    <a:firstCol>
      <a:tcTxStyle b="off" i="off">
        <a:fontRef idx="minor">
          <a:srgbClr val="363929"/>
        </a:fontRef>
        <a:srgbClr val="363929"/>
      </a:tcTxStyle>
      <a:tcStyle>
        <a:tcBdr>
          <a:left>
            <a:ln w="12700" cap="flat">
              <a:solidFill>
                <a:srgbClr val="C4C4C4"/>
              </a:solidFill>
              <a:prstDash val="solid"/>
              <a:miter lim="400000"/>
            </a:ln>
          </a:left>
          <a:right>
            <a:ln w="12700" cap="flat">
              <a:solidFill>
                <a:srgbClr val="C4C4C4"/>
              </a:solidFill>
              <a:prstDash val="solid"/>
              <a:miter lim="400000"/>
            </a:ln>
          </a:right>
          <a:top>
            <a:ln w="12700" cap="flat">
              <a:solidFill>
                <a:srgbClr val="C4C4C4"/>
              </a:solidFill>
              <a:prstDash val="solid"/>
              <a:miter lim="400000"/>
            </a:ln>
          </a:top>
          <a:bottom>
            <a:ln w="12700" cap="flat">
              <a:solidFill>
                <a:srgbClr val="C4C4C4"/>
              </a:solidFill>
              <a:prstDash val="solid"/>
              <a:miter lim="400000"/>
            </a:ln>
          </a:bottom>
          <a:insideH>
            <a:ln w="12700" cap="flat">
              <a:solidFill>
                <a:srgbClr val="C4C4C4"/>
              </a:solidFill>
              <a:prstDash val="solid"/>
              <a:miter lim="400000"/>
            </a:ln>
          </a:insideH>
          <a:insideV>
            <a:ln w="12700" cap="flat">
              <a:solidFill>
                <a:srgbClr val="C4C4C4"/>
              </a:solidFill>
              <a:prstDash val="solid"/>
              <a:miter lim="400000"/>
            </a:ln>
          </a:insideV>
        </a:tcBdr>
        <a:fill>
          <a:noFill/>
        </a:fill>
      </a:tcStyle>
    </a:firstCol>
    <a:lastRow>
      <a:tcTxStyle b="off" i="off">
        <a:fontRef idx="minor">
          <a:srgbClr val="5C5C5C"/>
        </a:fontRef>
        <a:srgbClr val="5C5C5C"/>
      </a:tcTxStyle>
      <a:tcStyle>
        <a:tcBdr>
          <a:left>
            <a:ln w="12700" cap="flat">
              <a:solidFill>
                <a:srgbClr val="C4C4C4"/>
              </a:solidFill>
              <a:prstDash val="solid"/>
              <a:miter lim="400000"/>
            </a:ln>
          </a:left>
          <a:right>
            <a:ln w="12700" cap="flat">
              <a:solidFill>
                <a:srgbClr val="C4C4C4"/>
              </a:solidFill>
              <a:prstDash val="solid"/>
              <a:miter lim="400000"/>
            </a:ln>
          </a:right>
          <a:top>
            <a:ln w="25400" cap="flat">
              <a:solidFill>
                <a:srgbClr val="4B4B4B"/>
              </a:solidFill>
              <a:prstDash val="solid"/>
              <a:miter lim="400000"/>
            </a:ln>
          </a:top>
          <a:bottom>
            <a:ln w="12700" cap="flat">
              <a:solidFill>
                <a:srgbClr val="C4C4C4"/>
              </a:solidFill>
              <a:prstDash val="solid"/>
              <a:miter lim="400000"/>
            </a:ln>
          </a:bottom>
          <a:insideH>
            <a:ln w="12700" cap="flat">
              <a:solidFill>
                <a:srgbClr val="C4C4C4"/>
              </a:solidFill>
              <a:prstDash val="solid"/>
              <a:miter lim="400000"/>
            </a:ln>
          </a:insideH>
          <a:insideV>
            <a:ln w="12700" cap="flat">
              <a:solidFill>
                <a:srgbClr val="C4C4C4"/>
              </a:solidFill>
              <a:prstDash val="solid"/>
              <a:miter lim="400000"/>
            </a:ln>
          </a:insideV>
        </a:tcBdr>
        <a:fill>
          <a:noFill/>
        </a:fill>
      </a:tcStyle>
    </a:lastRow>
    <a:firstRow>
      <a:tcTxStyle b="off" i="off">
        <a:fontRef idx="minor">
          <a:srgbClr val="FFFFFF"/>
        </a:fontRef>
        <a:srgbClr val="FFFFFF"/>
      </a:tcTxStyle>
      <a:tcStyle>
        <a:tcBdr>
          <a:left>
            <a:ln w="12700" cap="flat">
              <a:solidFill>
                <a:srgbClr val="C4C4C4"/>
              </a:solidFill>
              <a:prstDash val="solid"/>
              <a:miter lim="400000"/>
            </a:ln>
          </a:left>
          <a:right>
            <a:ln w="12700" cap="flat">
              <a:solidFill>
                <a:srgbClr val="C4C4C4"/>
              </a:solidFill>
              <a:prstDash val="solid"/>
              <a:miter lim="400000"/>
            </a:ln>
          </a:right>
          <a:top>
            <a:ln w="12700" cap="flat">
              <a:solidFill>
                <a:srgbClr val="C4C4C4"/>
              </a:solidFill>
              <a:prstDash val="solid"/>
              <a:miter lim="400000"/>
            </a:ln>
          </a:top>
          <a:bottom>
            <a:ln w="12700" cap="flat">
              <a:solidFill>
                <a:srgbClr val="C4C4C4"/>
              </a:solidFill>
              <a:prstDash val="solid"/>
              <a:miter lim="400000"/>
            </a:ln>
          </a:bottom>
          <a:insideH>
            <a:ln w="12700" cap="flat">
              <a:solidFill>
                <a:srgbClr val="C4C4C4"/>
              </a:solidFill>
              <a:prstDash val="solid"/>
              <a:miter lim="400000"/>
            </a:ln>
          </a:insideH>
          <a:insideV>
            <a:ln w="12700" cap="flat">
              <a:solidFill>
                <a:srgbClr val="C4C4C4"/>
              </a:solidFill>
              <a:prstDash val="solid"/>
              <a:miter lim="400000"/>
            </a:ln>
          </a:insideV>
        </a:tcBdr>
        <a:fill>
          <a:noFill/>
        </a:fill>
      </a:tcStyle>
    </a:firstRow>
  </a:tblStyle>
  <a:tblStyle styleId="{CF821DB8-F4EB-4A41-A1BA-3FCAFE7338EE}" styleName="">
    <a:tblBg/>
    <a:wholeTbl>
      <a:tcTxStyle b="off" i="off">
        <a:fontRef idx="minor">
          <a:srgbClr val="363929"/>
        </a:fontRef>
        <a:srgbClr val="363929"/>
      </a:tcTxStyle>
      <a:tcStyle>
        <a:tcBdr>
          <a:left>
            <a:ln w="12700" cap="flat">
              <a:noFill/>
              <a:miter lim="400000"/>
            </a:ln>
          </a:left>
          <a:right>
            <a:ln w="12700" cap="flat">
              <a:noFill/>
              <a:miter lim="400000"/>
            </a:ln>
          </a:right>
          <a:top>
            <a:ln w="12700" cap="flat">
              <a:solidFill>
                <a:srgbClr val="C4C4C4"/>
              </a:solidFill>
              <a:prstDash val="solid"/>
              <a:miter lim="400000"/>
            </a:ln>
          </a:top>
          <a:bottom>
            <a:ln w="12700" cap="flat">
              <a:solidFill>
                <a:srgbClr val="C4C4C4"/>
              </a:solidFill>
              <a:prstDash val="solid"/>
              <a:miter lim="400000"/>
            </a:ln>
          </a:bottom>
          <a:insideH>
            <a:ln w="12700" cap="flat">
              <a:solidFill>
                <a:srgbClr val="C4C4C4"/>
              </a:solidFill>
              <a:prstDash val="solid"/>
              <a:miter lim="400000"/>
            </a:ln>
          </a:insideH>
          <a:insideV>
            <a:ln w="12700" cap="flat">
              <a:noFill/>
              <a:miter lim="400000"/>
            </a:ln>
          </a:insideV>
        </a:tcBdr>
        <a:fill>
          <a:noFill/>
        </a:fill>
      </a:tcStyle>
    </a:wholeTbl>
    <a:band2H>
      <a:tcTxStyle b="def" i="def"/>
      <a:tcStyle>
        <a:tcBdr/>
        <a:fill>
          <a:solidFill>
            <a:srgbClr val="AAAAAA">
              <a:alpha val="20000"/>
            </a:srgbClr>
          </a:solidFill>
        </a:fill>
      </a:tcStyle>
    </a:band2H>
    <a:firstCol>
      <a:tcTxStyle b="off" i="off">
        <a:fontRef idx="minor">
          <a:srgbClr val="363929"/>
        </a:fontRef>
        <a:srgbClr val="363929"/>
      </a:tcTxStyle>
      <a:tcStyle>
        <a:tcBdr>
          <a:left>
            <a:ln w="12700" cap="flat">
              <a:noFill/>
              <a:miter lim="400000"/>
            </a:ln>
          </a:left>
          <a:right>
            <a:ln w="12700" cap="flat">
              <a:solidFill>
                <a:srgbClr val="CBCBCB">
                  <a:alpha val="81000"/>
                </a:srgbClr>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noFill/>
              <a:miter lim="400000"/>
            </a:ln>
          </a:insideV>
        </a:tcBdr>
        <a:fill>
          <a:solidFill>
            <a:srgbClr val="CBCBCB">
              <a:alpha val="81000"/>
            </a:srgb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CBCBCB">
                  <a:alpha val="81000"/>
                </a:srgbClr>
              </a:solidFill>
              <a:prstDash val="solid"/>
              <a:miter lim="400000"/>
            </a:ln>
          </a:insideH>
          <a:insideV>
            <a:ln w="12700" cap="flat">
              <a:noFill/>
              <a:miter lim="400000"/>
            </a:ln>
          </a:insideV>
        </a:tcBdr>
        <a:fill>
          <a:solidFill>
            <a:schemeClr val="accent2"/>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3175" cap="flat">
              <a:solidFill>
                <a:srgbClr val="CBCBCB">
                  <a:alpha val="81000"/>
                </a:srgbClr>
              </a:solidFill>
              <a:prstDash val="solid"/>
              <a:miter lim="400000"/>
            </a:ln>
          </a:insideH>
          <a:insideV>
            <a:ln w="12700" cap="flat">
              <a:noFill/>
              <a:miter lim="400000"/>
            </a:ln>
          </a:insideV>
        </a:tcBdr>
        <a:fill>
          <a:solidFill>
            <a:schemeClr val="accent2"/>
          </a:solidFill>
        </a:fill>
      </a:tcStyle>
    </a:firstRow>
  </a:tblStyle>
  <a:tblStyle styleId="{33BA23B1-9221-436E-865A-0063620EA4FD}" styleName="">
    <a:tblBg/>
    <a:wholeTbl>
      <a:tcTxStyle b="off" i="off">
        <a:fontRef idx="minor">
          <a:srgbClr val="363929"/>
        </a:fontRef>
        <a:srgbClr val="363929"/>
      </a:tcTxStyle>
      <a:tcStyle>
        <a:tcBdr>
          <a:left>
            <a:ln w="12700" cap="flat">
              <a:noFill/>
              <a:miter lim="400000"/>
            </a:ln>
          </a:left>
          <a:right>
            <a:ln w="12700" cap="flat">
              <a:noFill/>
              <a:miter lim="400000"/>
            </a:ln>
          </a:right>
          <a:top>
            <a:ln w="12700" cap="flat">
              <a:solidFill>
                <a:srgbClr val="252F36"/>
              </a:solidFill>
              <a:prstDash val="solid"/>
              <a:miter lim="400000"/>
            </a:ln>
          </a:top>
          <a:bottom>
            <a:ln w="12700" cap="flat">
              <a:solidFill>
                <a:srgbClr val="252F36"/>
              </a:solidFill>
              <a:prstDash val="solid"/>
              <a:miter lim="400000"/>
            </a:ln>
          </a:bottom>
          <a:insideH>
            <a:ln w="12700" cap="flat">
              <a:solidFill>
                <a:srgbClr val="252F36"/>
              </a:solidFill>
              <a:prstDash val="solid"/>
              <a:miter lim="400000"/>
            </a:ln>
          </a:insideH>
          <a:insideV>
            <a:ln w="12700" cap="flat">
              <a:noFill/>
              <a:miter lim="400000"/>
            </a:ln>
          </a:insideV>
        </a:tcBdr>
        <a:fill>
          <a:noFill/>
        </a:fill>
      </a:tcStyle>
    </a:wholeTbl>
    <a:band2H>
      <a:tcTxStyle b="def" i="def"/>
      <a:tcStyle>
        <a:tcBdr/>
        <a:fill>
          <a:solidFill>
            <a:srgbClr val="AAAAAA">
              <a:alpha val="30000"/>
            </a:srgbClr>
          </a:solidFill>
        </a:fill>
      </a:tcStyle>
    </a:band2H>
    <a:firstCol>
      <a:tcTxStyle b="off" i="off">
        <a:fontRef idx="minor">
          <a:srgbClr val="363929"/>
        </a:fontRef>
        <a:srgbClr val="363929"/>
      </a:tcTxStyle>
      <a:tcStyle>
        <a:tcBdr>
          <a:left>
            <a:ln w="12700" cap="flat">
              <a:noFill/>
              <a:miter lim="400000"/>
            </a:ln>
          </a:left>
          <a:right>
            <a:ln w="12700" cap="flat">
              <a:solidFill>
                <a:srgbClr val="252F36"/>
              </a:solidFill>
              <a:prstDash val="solid"/>
              <a:miter lim="400000"/>
            </a:ln>
          </a:right>
          <a:top>
            <a:ln w="12700" cap="flat">
              <a:solidFill>
                <a:srgbClr val="252F36"/>
              </a:solidFill>
              <a:prstDash val="solid"/>
              <a:miter lim="400000"/>
            </a:ln>
          </a:top>
          <a:bottom>
            <a:ln w="12700" cap="flat">
              <a:solidFill>
                <a:srgbClr val="252F36"/>
              </a:solidFill>
              <a:prstDash val="solid"/>
              <a:miter lim="400000"/>
            </a:ln>
          </a:bottom>
          <a:insideH>
            <a:ln w="12700" cap="flat">
              <a:solidFill>
                <a:srgbClr val="252F36"/>
              </a:solidFill>
              <a:prstDash val="solid"/>
              <a:miter lim="400000"/>
            </a:ln>
          </a:insideH>
          <a:insideV>
            <a:ln w="12700" cap="flat">
              <a:noFill/>
              <a:miter lim="400000"/>
            </a:ln>
          </a:insideV>
        </a:tcBdr>
        <a:fill>
          <a:no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252F36"/>
              </a:solidFill>
              <a:prstDash val="solid"/>
              <a:miter lim="400000"/>
            </a:ln>
          </a:insideH>
          <a:insideV>
            <a:ln w="12700" cap="flat">
              <a:noFill/>
              <a:miter lim="400000"/>
            </a:ln>
          </a:insideV>
        </a:tcBdr>
        <a:fill>
          <a:solidFill>
            <a:srgbClr val="6F6F6F"/>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solidFill>
                <a:srgbClr val="252F36"/>
              </a:solidFill>
              <a:prstDash val="solid"/>
              <a:miter lim="400000"/>
            </a:ln>
          </a:insideH>
          <a:insideV>
            <a:ln w="12700" cap="flat">
              <a:noFill/>
              <a:miter lim="400000"/>
            </a:ln>
          </a:insideV>
        </a:tcBdr>
        <a:fill>
          <a:solidFill>
            <a:srgbClr val="6F6F6F"/>
          </a:solidFill>
        </a:fill>
      </a:tcStyle>
    </a:firstRow>
  </a:tblStyle>
  <a:tblStyle styleId="{2708684C-4D16-4618-839F-0558EEFCDFE6}" styleName="">
    <a:tblBg/>
    <a:wholeTbl>
      <a:tcTxStyle b="off" i="off">
        <a:fontRef idx="minor">
          <a:srgbClr val="363929"/>
        </a:fontRef>
        <a:srgbClr val="363929"/>
      </a:tcTxStyle>
      <a:tcStyle>
        <a:tcBdr>
          <a:left>
            <a:ln w="12700" cap="flat">
              <a:noFill/>
              <a:miter lim="400000"/>
            </a:ln>
          </a:left>
          <a:right>
            <a:ln w="12700" cap="flat">
              <a:noFill/>
              <a:miter lim="400000"/>
            </a:ln>
          </a:right>
          <a:top>
            <a:ln w="12700" cap="flat">
              <a:solidFill>
                <a:srgbClr val="B8B8B8"/>
              </a:solidFill>
              <a:custDash>
                <a:ds d="200000" sp="200000"/>
              </a:custDash>
              <a:miter lim="400000"/>
            </a:ln>
          </a:top>
          <a:bottom>
            <a:ln w="12700" cap="flat">
              <a:solidFill>
                <a:srgbClr val="B8B8B8"/>
              </a:solidFill>
              <a:custDash>
                <a:ds d="200000" sp="200000"/>
              </a:custDash>
              <a:miter lim="400000"/>
            </a:ln>
          </a:bottom>
          <a:insideH>
            <a:ln w="12700" cap="flat">
              <a:solidFill>
                <a:srgbClr val="B8B8B8"/>
              </a:solidFill>
              <a:custDash>
                <a:ds d="200000" sp="200000"/>
              </a:custDash>
              <a:miter lim="400000"/>
            </a:ln>
          </a:insideH>
          <a:insideV>
            <a:ln w="12700" cap="flat">
              <a:noFill/>
              <a:miter lim="400000"/>
            </a:ln>
          </a:insideV>
        </a:tcBdr>
        <a:fill>
          <a:noFill/>
        </a:fill>
      </a:tcStyle>
    </a:wholeTbl>
    <a:band2H>
      <a:tcTxStyle b="def" i="def"/>
      <a:tcStyle>
        <a:tcBdr/>
        <a:fill>
          <a:solidFill>
            <a:srgbClr val="AAAAAA">
              <a:alpha val="20000"/>
            </a:srgbClr>
          </a:solidFill>
        </a:fill>
      </a:tcStyle>
    </a:band2H>
    <a:firstCol>
      <a:tcTxStyle b="off" i="off">
        <a:fontRef idx="minor">
          <a:srgbClr val="363929"/>
        </a:fontRef>
        <a:srgbClr val="363929"/>
      </a:tcTxStyle>
      <a:tcStyle>
        <a:tcBdr>
          <a:left>
            <a:ln w="12700" cap="flat">
              <a:solidFill>
                <a:srgbClr val="B8B8B8"/>
              </a:solidFill>
              <a:prstDash val="solid"/>
              <a:miter lim="400000"/>
            </a:ln>
          </a:left>
          <a:right>
            <a:ln w="25400" cap="flat">
              <a:solidFill>
                <a:srgbClr val="B8B8B8"/>
              </a:solidFill>
              <a:prstDash val="solid"/>
              <a:miter lim="400000"/>
            </a:ln>
          </a:right>
          <a:top>
            <a:ln w="12700" cap="flat">
              <a:solidFill>
                <a:srgbClr val="B8B8B8"/>
              </a:solidFill>
              <a:custDash>
                <a:ds d="200000" sp="200000"/>
              </a:custDash>
              <a:miter lim="400000"/>
            </a:ln>
          </a:top>
          <a:bottom>
            <a:ln w="12700" cap="flat">
              <a:solidFill>
                <a:srgbClr val="B8B8B8"/>
              </a:solidFill>
              <a:custDash>
                <a:ds d="200000" sp="200000"/>
              </a:custDash>
              <a:miter lim="400000"/>
            </a:ln>
          </a:bottom>
          <a:insideH>
            <a:ln w="12700" cap="flat">
              <a:solidFill>
                <a:srgbClr val="B8B8B8"/>
              </a:solidFill>
              <a:custDash>
                <a:ds d="200000" sp="200000"/>
              </a:custDash>
              <a:miter lim="400000"/>
            </a:ln>
          </a:insideH>
          <a:insideV>
            <a:ln w="12700" cap="flat">
              <a:noFill/>
              <a:miter lim="400000"/>
            </a:ln>
          </a:insideV>
        </a:tcBdr>
        <a:fill>
          <a:noFill/>
        </a:fill>
      </a:tcStyle>
    </a:firstCol>
    <a:lastRow>
      <a:tcTxStyle b="off" i="off">
        <a:fontRef idx="minor">
          <a:srgbClr val="363929"/>
        </a:fontRef>
        <a:srgbClr val="363929"/>
      </a:tcTxStyle>
      <a:tcStyle>
        <a:tcBdr>
          <a:left>
            <a:ln w="12700" cap="flat">
              <a:noFill/>
              <a:miter lim="400000"/>
            </a:ln>
          </a:left>
          <a:right>
            <a:ln w="12700" cap="flat">
              <a:noFill/>
              <a:miter lim="400000"/>
            </a:ln>
          </a:right>
          <a:top>
            <a:ln w="254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custDash>
                <a:ds d="200000" sp="200000"/>
              </a:custDash>
              <a:miter lim="400000"/>
            </a:ln>
          </a:insideH>
          <a:insideV>
            <a:ln w="12700" cap="flat">
              <a:noFill/>
              <a:miter lim="400000"/>
            </a:ln>
          </a:insideV>
        </a:tcBdr>
        <a:fill>
          <a:noFill/>
        </a:fill>
      </a:tcStyle>
    </a:lastRow>
    <a:firstRow>
      <a:tcTxStyle b="off" i="off">
        <a:fontRef idx="minor">
          <a:srgbClr val="363929"/>
        </a:fontRef>
        <a:srgbClr val="363929"/>
      </a:tcTxStyle>
      <a:tcStyle>
        <a:tcBdr>
          <a:left>
            <a:ln w="12700" cap="flat">
              <a:noFill/>
              <a:miter lim="400000"/>
            </a:ln>
          </a:left>
          <a:right>
            <a:ln w="12700" cap="flat">
              <a:noFill/>
              <a:miter lim="400000"/>
            </a:ln>
          </a:right>
          <a:top>
            <a:ln w="12700" cap="flat">
              <a:solidFill>
                <a:srgbClr val="B8B8B8"/>
              </a:solidFill>
              <a:prstDash val="solid"/>
              <a:miter lim="400000"/>
            </a:ln>
          </a:top>
          <a:bottom>
            <a:ln w="25400" cap="flat">
              <a:solidFill>
                <a:srgbClr val="B8B8B8"/>
              </a:solidFill>
              <a:prstDash val="solid"/>
              <a:miter lim="400000"/>
            </a:ln>
          </a:bottom>
          <a:insideH>
            <a:ln w="12700" cap="flat">
              <a:solidFill>
                <a:srgbClr val="B8B8B8"/>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52" name="Shape 152"/>
          <p:cNvSpPr/>
          <p:nvPr>
            <p:ph type="sldImg"/>
          </p:nvPr>
        </p:nvSpPr>
        <p:spPr>
          <a:xfrm>
            <a:off x="1143000" y="685800"/>
            <a:ext cx="4572000" cy="3429000"/>
          </a:xfrm>
          <a:prstGeom prst="rect">
            <a:avLst/>
          </a:prstGeom>
        </p:spPr>
        <p:txBody>
          <a:bodyPr/>
          <a:lstStyle/>
          <a:p>
            <a:pPr/>
          </a:p>
        </p:txBody>
      </p:sp>
      <p:sp>
        <p:nvSpPr>
          <p:cNvPr id="153" name="Shape 15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ol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olo Testo"/>
          <p:cNvSpPr txBox="1"/>
          <p:nvPr>
            <p:ph type="title"/>
          </p:nvPr>
        </p:nvSpPr>
        <p:spPr>
          <a:xfrm>
            <a:off x="3340100" y="2476500"/>
            <a:ext cx="19202400" cy="4394200"/>
          </a:xfrm>
          <a:prstGeom prst="rect">
            <a:avLst/>
          </a:prstGeom>
        </p:spPr>
        <p:txBody>
          <a:bodyPr anchor="b"/>
          <a:lstStyle>
            <a:lvl1pPr>
              <a:defRPr sz="13200"/>
            </a:lvl1pPr>
          </a:lstStyle>
          <a:p>
            <a:pPr/>
            <a:r>
              <a:t>Titolo Testo</a:t>
            </a:r>
          </a:p>
        </p:txBody>
      </p:sp>
      <p:sp>
        <p:nvSpPr>
          <p:cNvPr id="12" name="Corpo livello uno…"/>
          <p:cNvSpPr txBox="1"/>
          <p:nvPr>
            <p:ph type="body" sz="quarter" idx="1"/>
          </p:nvPr>
        </p:nvSpPr>
        <p:spPr>
          <a:xfrm>
            <a:off x="3340100" y="7073900"/>
            <a:ext cx="19202400" cy="2184400"/>
          </a:xfrm>
          <a:prstGeom prst="rect">
            <a:avLst/>
          </a:prstGeom>
        </p:spPr>
        <p:txBody>
          <a:bodyPr anchor="t"/>
          <a:lstStyle>
            <a:lvl1pPr marL="0" indent="0" algn="ctr">
              <a:spcBef>
                <a:spcPts val="0"/>
              </a:spcBef>
              <a:buSzTx/>
              <a:buNone/>
              <a:defRPr sz="5800">
                <a:effectLst>
                  <a:outerShdw sx="100000" sy="100000" kx="0" ky="0" algn="b" rotWithShape="0" blurRad="25400" dist="25400" dir="2700000">
                    <a:srgbClr val="FFFFFF">
                      <a:alpha val="50000"/>
                    </a:srgbClr>
                  </a:outerShdw>
                </a:effectLst>
              </a:defRPr>
            </a:lvl1pPr>
            <a:lvl2pPr marL="0" indent="0" algn="ctr">
              <a:spcBef>
                <a:spcPts val="0"/>
              </a:spcBef>
              <a:buSzTx/>
              <a:buNone/>
              <a:defRPr sz="5800">
                <a:effectLst>
                  <a:outerShdw sx="100000" sy="100000" kx="0" ky="0" algn="b" rotWithShape="0" blurRad="25400" dist="25400" dir="2700000">
                    <a:srgbClr val="FFFFFF">
                      <a:alpha val="50000"/>
                    </a:srgbClr>
                  </a:outerShdw>
                </a:effectLst>
              </a:defRPr>
            </a:lvl2pPr>
            <a:lvl3pPr marL="0" indent="0" algn="ctr">
              <a:spcBef>
                <a:spcPts val="0"/>
              </a:spcBef>
              <a:buSzTx/>
              <a:buNone/>
              <a:defRPr sz="5800">
                <a:effectLst>
                  <a:outerShdw sx="100000" sy="100000" kx="0" ky="0" algn="b" rotWithShape="0" blurRad="25400" dist="25400" dir="2700000">
                    <a:srgbClr val="FFFFFF">
                      <a:alpha val="50000"/>
                    </a:srgbClr>
                  </a:outerShdw>
                </a:effectLst>
              </a:defRPr>
            </a:lvl3pPr>
            <a:lvl4pPr marL="0" indent="0" algn="ctr">
              <a:spcBef>
                <a:spcPts val="0"/>
              </a:spcBef>
              <a:buSzTx/>
              <a:buNone/>
              <a:defRPr sz="5800">
                <a:effectLst>
                  <a:outerShdw sx="100000" sy="100000" kx="0" ky="0" algn="b" rotWithShape="0" blurRad="25400" dist="25400" dir="2700000">
                    <a:srgbClr val="FFFFFF">
                      <a:alpha val="50000"/>
                    </a:srgbClr>
                  </a:outerShdw>
                </a:effectLst>
              </a:defRPr>
            </a:lvl4pPr>
            <a:lvl5pPr marL="0" indent="0" algn="ctr">
              <a:spcBef>
                <a:spcPts val="0"/>
              </a:spcBef>
              <a:buSzTx/>
              <a:buNone/>
              <a:defRPr sz="5800">
                <a:effectLst>
                  <a:outerShdw sx="100000" sy="100000" kx="0" ky="0" algn="b" rotWithShape="0" blurRad="25400" dist="25400" dir="2700000">
                    <a:srgbClr val="FFFFFF">
                      <a:alpha val="50000"/>
                    </a:srgbClr>
                  </a:outerShdw>
                </a:effectLst>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13"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Orizzonta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Vista angolata dal basso di edifici moderni con cielo limpido sullo sfondo"/>
          <p:cNvSpPr/>
          <p:nvPr>
            <p:ph type="pic" sz="half" idx="21"/>
          </p:nvPr>
        </p:nvSpPr>
        <p:spPr>
          <a:xfrm>
            <a:off x="7033080" y="647657"/>
            <a:ext cx="11718512" cy="7796233"/>
          </a:xfrm>
          <a:prstGeom prst="rect">
            <a:avLst/>
          </a:prstGeom>
          <a:ln w="9525">
            <a:round/>
          </a:ln>
        </p:spPr>
        <p:txBody>
          <a:bodyPr lIns="91439" tIns="45719" rIns="91439" bIns="45719" anchor="t">
            <a:noAutofit/>
          </a:bodyPr>
          <a:lstStyle/>
          <a:p>
            <a:pPr/>
          </a:p>
        </p:txBody>
      </p:sp>
      <p:sp>
        <p:nvSpPr>
          <p:cNvPr id="21" name="Titolo Testo"/>
          <p:cNvSpPr txBox="1"/>
          <p:nvPr>
            <p:ph type="title"/>
          </p:nvPr>
        </p:nvSpPr>
        <p:spPr>
          <a:xfrm>
            <a:off x="3340100" y="8470900"/>
            <a:ext cx="19202400" cy="2844800"/>
          </a:xfrm>
          <a:prstGeom prst="rect">
            <a:avLst/>
          </a:prstGeom>
        </p:spPr>
        <p:txBody>
          <a:bodyPr/>
          <a:lstStyle>
            <a:lvl1pPr>
              <a:defRPr sz="13200"/>
            </a:lvl1pPr>
          </a:lstStyle>
          <a:p>
            <a:pPr/>
            <a:r>
              <a:t>Titolo Testo</a:t>
            </a:r>
          </a:p>
        </p:txBody>
      </p:sp>
      <p:sp>
        <p:nvSpPr>
          <p:cNvPr id="22" name="Corpo livello uno…"/>
          <p:cNvSpPr txBox="1"/>
          <p:nvPr>
            <p:ph type="body" sz="quarter" idx="1"/>
          </p:nvPr>
        </p:nvSpPr>
        <p:spPr>
          <a:xfrm>
            <a:off x="3340100" y="11049000"/>
            <a:ext cx="19202400" cy="2070100"/>
          </a:xfrm>
          <a:prstGeom prst="rect">
            <a:avLst/>
          </a:prstGeom>
        </p:spPr>
        <p:txBody>
          <a:bodyPr anchor="t"/>
          <a:lstStyle>
            <a:lvl1pPr marL="0" indent="0" algn="ctr">
              <a:spcBef>
                <a:spcPts val="0"/>
              </a:spcBef>
              <a:buSzTx/>
              <a:buNone/>
              <a:defRPr sz="5800">
                <a:effectLst>
                  <a:outerShdw sx="100000" sy="100000" kx="0" ky="0" algn="b" rotWithShape="0" blurRad="25400" dist="25400" dir="2700000">
                    <a:srgbClr val="FFFFFF">
                      <a:alpha val="50000"/>
                    </a:srgbClr>
                  </a:outerShdw>
                </a:effectLst>
              </a:defRPr>
            </a:lvl1pPr>
            <a:lvl2pPr marL="0" indent="0" algn="ctr">
              <a:spcBef>
                <a:spcPts val="0"/>
              </a:spcBef>
              <a:buSzTx/>
              <a:buNone/>
              <a:defRPr sz="5800">
                <a:effectLst>
                  <a:outerShdw sx="100000" sy="100000" kx="0" ky="0" algn="b" rotWithShape="0" blurRad="25400" dist="25400" dir="2700000">
                    <a:srgbClr val="FFFFFF">
                      <a:alpha val="50000"/>
                    </a:srgbClr>
                  </a:outerShdw>
                </a:effectLst>
              </a:defRPr>
            </a:lvl2pPr>
            <a:lvl3pPr marL="0" indent="0" algn="ctr">
              <a:spcBef>
                <a:spcPts val="0"/>
              </a:spcBef>
              <a:buSzTx/>
              <a:buNone/>
              <a:defRPr sz="5800">
                <a:effectLst>
                  <a:outerShdw sx="100000" sy="100000" kx="0" ky="0" algn="b" rotWithShape="0" blurRad="25400" dist="25400" dir="2700000">
                    <a:srgbClr val="FFFFFF">
                      <a:alpha val="50000"/>
                    </a:srgbClr>
                  </a:outerShdw>
                </a:effectLst>
              </a:defRPr>
            </a:lvl3pPr>
            <a:lvl4pPr marL="0" indent="0" algn="ctr">
              <a:spcBef>
                <a:spcPts val="0"/>
              </a:spcBef>
              <a:buSzTx/>
              <a:buNone/>
              <a:defRPr sz="5800">
                <a:effectLst>
                  <a:outerShdw sx="100000" sy="100000" kx="0" ky="0" algn="b" rotWithShape="0" blurRad="25400" dist="25400" dir="2700000">
                    <a:srgbClr val="FFFFFF">
                      <a:alpha val="50000"/>
                    </a:srgbClr>
                  </a:outerShdw>
                </a:effectLst>
              </a:defRPr>
            </a:lvl4pPr>
            <a:lvl5pPr marL="0" indent="0" algn="ctr">
              <a:spcBef>
                <a:spcPts val="0"/>
              </a:spcBef>
              <a:buSzTx/>
              <a:buNone/>
              <a:defRPr sz="5800">
                <a:effectLst>
                  <a:outerShdw sx="100000" sy="100000" kx="0" ky="0" algn="b" rotWithShape="0" blurRad="25400" dist="25400" dir="2700000">
                    <a:srgbClr val="FFFFFF">
                      <a:alpha val="50000"/>
                    </a:srgbClr>
                  </a:outerShdw>
                </a:effectLst>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23"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 Centra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0" name="Titolo Testo"/>
          <p:cNvSpPr txBox="1"/>
          <p:nvPr>
            <p:ph type="title"/>
          </p:nvPr>
        </p:nvSpPr>
        <p:spPr>
          <a:xfrm>
            <a:off x="3340100" y="5041900"/>
            <a:ext cx="19202400" cy="3644900"/>
          </a:xfrm>
          <a:prstGeom prst="rect">
            <a:avLst/>
          </a:prstGeom>
        </p:spPr>
        <p:txBody>
          <a:bodyPr/>
          <a:lstStyle/>
          <a:p>
            <a:pPr/>
            <a:r>
              <a:t>Titolo Testo</a:t>
            </a:r>
          </a:p>
        </p:txBody>
      </p:sp>
      <p:sp>
        <p:nvSpPr>
          <p:cNvPr id="3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Vertica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8" name="Vista angolata dal basso di edifici moderni con cielo limpido sullo sfondo"/>
          <p:cNvSpPr/>
          <p:nvPr>
            <p:ph type="pic" idx="21"/>
          </p:nvPr>
        </p:nvSpPr>
        <p:spPr>
          <a:xfrm>
            <a:off x="5538061" y="314910"/>
            <a:ext cx="18189426" cy="12101281"/>
          </a:xfrm>
          <a:prstGeom prst="rect">
            <a:avLst/>
          </a:prstGeom>
          <a:ln w="9525">
            <a:round/>
          </a:ln>
        </p:spPr>
        <p:txBody>
          <a:bodyPr lIns="91439" tIns="45719" rIns="91439" bIns="45719" anchor="t">
            <a:noAutofit/>
          </a:bodyPr>
          <a:lstStyle/>
          <a:p>
            <a:pPr/>
          </a:p>
        </p:txBody>
      </p:sp>
      <p:sp>
        <p:nvSpPr>
          <p:cNvPr id="39" name="Titolo Testo"/>
          <p:cNvSpPr txBox="1"/>
          <p:nvPr>
            <p:ph type="title"/>
          </p:nvPr>
        </p:nvSpPr>
        <p:spPr>
          <a:xfrm>
            <a:off x="2070100" y="2806700"/>
            <a:ext cx="11201400" cy="4394200"/>
          </a:xfrm>
          <a:prstGeom prst="rect">
            <a:avLst/>
          </a:prstGeom>
        </p:spPr>
        <p:txBody>
          <a:bodyPr anchor="b"/>
          <a:lstStyle/>
          <a:p>
            <a:pPr/>
            <a:r>
              <a:t>Titolo Testo</a:t>
            </a:r>
          </a:p>
        </p:txBody>
      </p:sp>
      <p:sp>
        <p:nvSpPr>
          <p:cNvPr id="40" name="Corpo livello uno…"/>
          <p:cNvSpPr txBox="1"/>
          <p:nvPr>
            <p:ph type="body" sz="quarter" idx="1"/>
          </p:nvPr>
        </p:nvSpPr>
        <p:spPr>
          <a:xfrm>
            <a:off x="2070100" y="7391400"/>
            <a:ext cx="11201400" cy="4927600"/>
          </a:xfrm>
          <a:prstGeom prst="rect">
            <a:avLst/>
          </a:prstGeom>
        </p:spPr>
        <p:txBody>
          <a:bodyPr anchor="t"/>
          <a:lstStyle>
            <a:lvl1pPr marL="0" indent="0" algn="ctr">
              <a:spcBef>
                <a:spcPts val="0"/>
              </a:spcBef>
              <a:buSzTx/>
              <a:buNone/>
              <a:defRPr>
                <a:effectLst>
                  <a:outerShdw sx="100000" sy="100000" kx="0" ky="0" algn="b" rotWithShape="0" blurRad="25400" dist="25400" dir="2700000">
                    <a:srgbClr val="FFFFFF">
                      <a:alpha val="50000"/>
                    </a:srgbClr>
                  </a:outerShdw>
                </a:effectLst>
              </a:defRPr>
            </a:lvl1pPr>
            <a:lvl2pPr marL="0" indent="0" algn="ctr">
              <a:spcBef>
                <a:spcPts val="0"/>
              </a:spcBef>
              <a:buSzTx/>
              <a:buNone/>
              <a:defRPr>
                <a:effectLst>
                  <a:outerShdw sx="100000" sy="100000" kx="0" ky="0" algn="b" rotWithShape="0" blurRad="25400" dist="25400" dir="2700000">
                    <a:srgbClr val="FFFFFF">
                      <a:alpha val="50000"/>
                    </a:srgbClr>
                  </a:outerShdw>
                </a:effectLst>
              </a:defRPr>
            </a:lvl2pPr>
            <a:lvl3pPr marL="0" indent="0" algn="ctr">
              <a:spcBef>
                <a:spcPts val="0"/>
              </a:spcBef>
              <a:buSzTx/>
              <a:buNone/>
              <a:defRPr>
                <a:effectLst>
                  <a:outerShdw sx="100000" sy="100000" kx="0" ky="0" algn="b" rotWithShape="0" blurRad="25400" dist="25400" dir="2700000">
                    <a:srgbClr val="FFFFFF">
                      <a:alpha val="50000"/>
                    </a:srgbClr>
                  </a:outerShdw>
                </a:effectLst>
              </a:defRPr>
            </a:lvl3pPr>
            <a:lvl4pPr marL="0" indent="0" algn="ctr">
              <a:spcBef>
                <a:spcPts val="0"/>
              </a:spcBef>
              <a:buSzTx/>
              <a:buNone/>
              <a:defRPr>
                <a:effectLst>
                  <a:outerShdw sx="100000" sy="100000" kx="0" ky="0" algn="b" rotWithShape="0" blurRad="25400" dist="25400" dir="2700000">
                    <a:srgbClr val="FFFFFF">
                      <a:alpha val="50000"/>
                    </a:srgbClr>
                  </a:outerShdw>
                </a:effectLst>
              </a:defRPr>
            </a:lvl4pPr>
            <a:lvl5pPr marL="0" indent="0" algn="ctr">
              <a:spcBef>
                <a:spcPts val="0"/>
              </a:spcBef>
              <a:buSzTx/>
              <a:buNone/>
              <a:defRPr>
                <a:effectLst>
                  <a:outerShdw sx="100000" sy="100000" kx="0" ky="0" algn="b" rotWithShape="0" blurRad="25400" dist="25400" dir="2700000">
                    <a:srgbClr val="FFFFFF">
                      <a:alpha val="50000"/>
                    </a:srgbClr>
                  </a:outerShdw>
                </a:effectLst>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4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 In alto">
    <p:spTree>
      <p:nvGrpSpPr>
        <p:cNvPr id="1" name=""/>
        <p:cNvGrpSpPr/>
        <p:nvPr/>
      </p:nvGrpSpPr>
      <p:grpSpPr>
        <a:xfrm>
          <a:off x="0" y="0"/>
          <a:ext cx="0" cy="0"/>
          <a:chOff x="0" y="0"/>
          <a:chExt cx="0" cy="0"/>
        </a:xfrm>
      </p:grpSpPr>
      <p:sp>
        <p:nvSpPr>
          <p:cNvPr id="48" name="Titolo Testo"/>
          <p:cNvSpPr txBox="1"/>
          <p:nvPr>
            <p:ph type="title"/>
          </p:nvPr>
        </p:nvSpPr>
        <p:spPr>
          <a:xfrm>
            <a:off x="3048000" y="381000"/>
            <a:ext cx="18288000" cy="3644900"/>
          </a:xfrm>
          <a:prstGeom prst="rect">
            <a:avLst/>
          </a:prstGeom>
        </p:spPr>
        <p:txBody>
          <a:bodyPr/>
          <a:lstStyle/>
          <a:p>
            <a:pPr/>
            <a:r>
              <a:t>Titolo Testo</a:t>
            </a:r>
          </a:p>
        </p:txBody>
      </p:sp>
      <p:sp>
        <p:nvSpPr>
          <p:cNvPr id="4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 Interno">
    <p:spTree>
      <p:nvGrpSpPr>
        <p:cNvPr id="1" name=""/>
        <p:cNvGrpSpPr/>
        <p:nvPr/>
      </p:nvGrpSpPr>
      <p:grpSpPr>
        <a:xfrm>
          <a:off x="0" y="0"/>
          <a:ext cx="0" cy="0"/>
          <a:chOff x="0" y="0"/>
          <a:chExt cx="0" cy="0"/>
        </a:xfrm>
      </p:grpSpPr>
      <p:sp>
        <p:nvSpPr>
          <p:cNvPr id="56" name="Titolo Testo"/>
          <p:cNvSpPr txBox="1"/>
          <p:nvPr>
            <p:ph type="title"/>
          </p:nvPr>
        </p:nvSpPr>
        <p:spPr>
          <a:xfrm>
            <a:off x="3594100" y="5041900"/>
            <a:ext cx="18288000" cy="3644900"/>
          </a:xfrm>
          <a:prstGeom prst="rect">
            <a:avLst/>
          </a:prstGeom>
        </p:spPr>
        <p:txBody>
          <a:bodyPr/>
          <a:lstStyle/>
          <a:p>
            <a:pPr/>
            <a:r>
              <a:t>Titolo Testo</a:t>
            </a:r>
          </a:p>
        </p:txBody>
      </p:sp>
      <p:sp>
        <p:nvSpPr>
          <p:cNvPr id="57"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d elenco">
    <p:spTree>
      <p:nvGrpSpPr>
        <p:cNvPr id="1" name=""/>
        <p:cNvGrpSpPr/>
        <p:nvPr/>
      </p:nvGrpSpPr>
      <p:grpSpPr>
        <a:xfrm>
          <a:off x="0" y="0"/>
          <a:ext cx="0" cy="0"/>
          <a:chOff x="0" y="0"/>
          <a:chExt cx="0" cy="0"/>
        </a:xfrm>
      </p:grpSpPr>
      <p:sp>
        <p:nvSpPr>
          <p:cNvPr id="64" name="Titolo Testo"/>
          <p:cNvSpPr txBox="1"/>
          <p:nvPr>
            <p:ph type="title"/>
          </p:nvPr>
        </p:nvSpPr>
        <p:spPr>
          <a:prstGeom prst="rect">
            <a:avLst/>
          </a:prstGeom>
        </p:spPr>
        <p:txBody>
          <a:bodyPr/>
          <a:lstStyle/>
          <a:p>
            <a:pPr/>
            <a:r>
              <a:t>Titolo Testo</a:t>
            </a:r>
          </a:p>
        </p:txBody>
      </p:sp>
      <p:sp>
        <p:nvSpPr>
          <p:cNvPr id="65" name="Corpo livello uno…"/>
          <p:cNvSpPr txBox="1"/>
          <p:nvPr>
            <p:ph type="body" idx="1"/>
          </p:nvPr>
        </p:nvSpPr>
        <p:spPr>
          <a:xfrm>
            <a:off x="3594100" y="3860800"/>
            <a:ext cx="18288000" cy="82169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Corpo livello uno</a:t>
            </a:r>
          </a:p>
          <a:p>
            <a:pPr lvl="1"/>
            <a:r>
              <a:t>Corpo livello due</a:t>
            </a:r>
          </a:p>
          <a:p>
            <a:pPr lvl="2"/>
            <a:r>
              <a:t>Corpo livello tre</a:t>
            </a:r>
          </a:p>
          <a:p>
            <a:pPr lvl="3"/>
            <a:r>
              <a:t>Corpo livello quattro</a:t>
            </a:r>
          </a:p>
          <a:p>
            <a:pPr lvl="4"/>
            <a:r>
              <a:t>Corpo livello cinque</a:t>
            </a:r>
          </a:p>
        </p:txBody>
      </p:sp>
      <p:sp>
        <p:nvSpPr>
          <p:cNvPr id="6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lenco e foto">
    <p:spTree>
      <p:nvGrpSpPr>
        <p:cNvPr id="1" name=""/>
        <p:cNvGrpSpPr/>
        <p:nvPr/>
      </p:nvGrpSpPr>
      <p:grpSpPr>
        <a:xfrm>
          <a:off x="0" y="0"/>
          <a:ext cx="0" cy="0"/>
          <a:chOff x="0" y="0"/>
          <a:chExt cx="0" cy="0"/>
        </a:xfrm>
      </p:grpSpPr>
      <p:sp>
        <p:nvSpPr>
          <p:cNvPr id="73" name="Vista angolata dal basso di edifici moderni con cielo limpido sullo sfondo"/>
          <p:cNvSpPr/>
          <p:nvPr>
            <p:ph type="pic" sz="half" idx="21"/>
          </p:nvPr>
        </p:nvSpPr>
        <p:spPr>
          <a:xfrm>
            <a:off x="10287756" y="4010104"/>
            <a:ext cx="11949941" cy="7950201"/>
          </a:xfrm>
          <a:prstGeom prst="rect">
            <a:avLst/>
          </a:prstGeom>
          <a:ln w="9525">
            <a:round/>
          </a:ln>
        </p:spPr>
        <p:txBody>
          <a:bodyPr lIns="91439" tIns="45719" rIns="91439" bIns="45719" anchor="t">
            <a:noAutofit/>
          </a:bodyPr>
          <a:lstStyle/>
          <a:p>
            <a:pPr/>
          </a:p>
        </p:txBody>
      </p:sp>
      <p:sp>
        <p:nvSpPr>
          <p:cNvPr id="74" name="Titolo Testo"/>
          <p:cNvSpPr txBox="1"/>
          <p:nvPr>
            <p:ph type="title"/>
          </p:nvPr>
        </p:nvSpPr>
        <p:spPr>
          <a:prstGeom prst="rect">
            <a:avLst/>
          </a:prstGeom>
        </p:spPr>
        <p:txBody>
          <a:bodyPr/>
          <a:lstStyle/>
          <a:p>
            <a:pPr/>
            <a:r>
              <a:t>Titolo Testo</a:t>
            </a:r>
          </a:p>
        </p:txBody>
      </p:sp>
      <p:sp>
        <p:nvSpPr>
          <p:cNvPr id="75" name="Corpo livello uno…"/>
          <p:cNvSpPr txBox="1"/>
          <p:nvPr>
            <p:ph type="body" sz="half" idx="1"/>
          </p:nvPr>
        </p:nvSpPr>
        <p:spPr>
          <a:xfrm>
            <a:off x="3594100" y="3860800"/>
            <a:ext cx="8877300" cy="8216900"/>
          </a:xfrm>
          <a:prstGeom prst="rect">
            <a:avLst/>
          </a:prstGeom>
        </p:spPr>
        <p:txBody>
          <a:bodyPr/>
          <a:lstStyle>
            <a:lvl1pPr marL="622300" indent="-622300">
              <a:spcBef>
                <a:spcPts val="5600"/>
              </a:spcBef>
              <a:buBlip>
                <a:blip r:embed="rId2"/>
              </a:buBlip>
              <a:defRPr sz="4200"/>
            </a:lvl1pPr>
            <a:lvl2pPr marL="1244600" indent="-622300">
              <a:spcBef>
                <a:spcPts val="5600"/>
              </a:spcBef>
              <a:buBlip>
                <a:blip r:embed="rId2"/>
              </a:buBlip>
              <a:defRPr sz="4200"/>
            </a:lvl2pPr>
            <a:lvl3pPr marL="1866900" indent="-622300">
              <a:spcBef>
                <a:spcPts val="5600"/>
              </a:spcBef>
              <a:buBlip>
                <a:blip r:embed="rId2"/>
              </a:buBlip>
              <a:defRPr sz="4200"/>
            </a:lvl3pPr>
            <a:lvl4pPr marL="2489200" indent="-622300">
              <a:spcBef>
                <a:spcPts val="5600"/>
              </a:spcBef>
              <a:buBlip>
                <a:blip r:embed="rId2"/>
              </a:buBlip>
              <a:defRPr sz="4200"/>
            </a:lvl4pPr>
            <a:lvl5pPr marL="3111500" indent="-622300">
              <a:spcBef>
                <a:spcPts val="5600"/>
              </a:spcBef>
              <a:buBlip>
                <a:blip r:embed="rId2"/>
              </a:buBlip>
              <a:defRPr sz="4200"/>
            </a:lvl5pPr>
          </a:lstStyle>
          <a:p>
            <a:pPr/>
            <a:r>
              <a:t>Corpo livello uno</a:t>
            </a:r>
          </a:p>
          <a:p>
            <a:pPr lvl="1"/>
            <a:r>
              <a:t>Corpo livello due</a:t>
            </a:r>
          </a:p>
          <a:p>
            <a:pPr lvl="2"/>
            <a:r>
              <a:t>Corpo livello tre</a:t>
            </a:r>
          </a:p>
          <a:p>
            <a:pPr lvl="3"/>
            <a:r>
              <a:t>Corpo livello quattro</a:t>
            </a:r>
          </a:p>
          <a:p>
            <a:pPr lvl="4"/>
            <a:r>
              <a:t>Corpo livello cinque</a:t>
            </a:r>
          </a:p>
        </p:txBody>
      </p:sp>
      <p:sp>
        <p:nvSpPr>
          <p:cNvPr id="7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lenco e diretta piccola">
    <p:spTree>
      <p:nvGrpSpPr>
        <p:cNvPr id="1" name=""/>
        <p:cNvGrpSpPr/>
        <p:nvPr/>
      </p:nvGrpSpPr>
      <p:grpSpPr>
        <a:xfrm>
          <a:off x="0" y="0"/>
          <a:ext cx="0" cy="0"/>
          <a:chOff x="0" y="0"/>
          <a:chExt cx="0" cy="0"/>
        </a:xfrm>
      </p:grpSpPr>
      <p:sp>
        <p:nvSpPr>
          <p:cNvPr id="83" name="Titolo Testo"/>
          <p:cNvSpPr txBox="1"/>
          <p:nvPr>
            <p:ph type="title"/>
          </p:nvPr>
        </p:nvSpPr>
        <p:spPr>
          <a:prstGeom prst="rect">
            <a:avLst/>
          </a:prstGeom>
        </p:spPr>
        <p:txBody>
          <a:bodyPr/>
          <a:lstStyle/>
          <a:p>
            <a:pPr/>
            <a:r>
              <a:t>Titolo Testo</a:t>
            </a:r>
          </a:p>
        </p:txBody>
      </p:sp>
      <p:sp>
        <p:nvSpPr>
          <p:cNvPr id="84" name="Corpo livello uno…"/>
          <p:cNvSpPr txBox="1"/>
          <p:nvPr>
            <p:ph type="body" sz="half" idx="1"/>
          </p:nvPr>
        </p:nvSpPr>
        <p:spPr>
          <a:xfrm>
            <a:off x="3594100" y="3860800"/>
            <a:ext cx="8877300" cy="8216900"/>
          </a:xfrm>
          <a:prstGeom prst="rect">
            <a:avLst/>
          </a:prstGeom>
        </p:spPr>
        <p:txBody>
          <a:bodyPr/>
          <a:lstStyle>
            <a:lvl1pPr marL="622300" indent="-622300">
              <a:spcBef>
                <a:spcPts val="5600"/>
              </a:spcBef>
              <a:buBlip>
                <a:blip r:embed="rId2"/>
              </a:buBlip>
              <a:defRPr sz="4200"/>
            </a:lvl1pPr>
            <a:lvl2pPr marL="1244600" indent="-622300">
              <a:spcBef>
                <a:spcPts val="5600"/>
              </a:spcBef>
              <a:buBlip>
                <a:blip r:embed="rId2"/>
              </a:buBlip>
              <a:defRPr sz="4200"/>
            </a:lvl2pPr>
            <a:lvl3pPr marL="1866900" indent="-622300">
              <a:spcBef>
                <a:spcPts val="5600"/>
              </a:spcBef>
              <a:buBlip>
                <a:blip r:embed="rId2"/>
              </a:buBlip>
              <a:defRPr sz="4200"/>
            </a:lvl3pPr>
            <a:lvl4pPr marL="2489200" indent="-622300">
              <a:spcBef>
                <a:spcPts val="5600"/>
              </a:spcBef>
              <a:buBlip>
                <a:blip r:embed="rId2"/>
              </a:buBlip>
              <a:defRPr sz="4200"/>
            </a:lvl4pPr>
            <a:lvl5pPr marL="3111500" indent="-622300">
              <a:spcBef>
                <a:spcPts val="5600"/>
              </a:spcBef>
              <a:buBlip>
                <a:blip r:embed="rId2"/>
              </a:buBlip>
              <a:defRPr sz="4200"/>
            </a:lvl5pPr>
          </a:lstStyle>
          <a:p>
            <a:pPr/>
            <a:r>
              <a:t>Corpo livello uno</a:t>
            </a:r>
          </a:p>
          <a:p>
            <a:pPr lvl="1"/>
            <a:r>
              <a:t>Corpo livello due</a:t>
            </a:r>
          </a:p>
          <a:p>
            <a:pPr lvl="2"/>
            <a:r>
              <a:t>Corpo livello tre</a:t>
            </a:r>
          </a:p>
          <a:p>
            <a:pPr lvl="3"/>
            <a:r>
              <a:t>Corpo livello quattro</a:t>
            </a:r>
          </a:p>
          <a:p>
            <a:pPr lvl="4"/>
            <a:r>
              <a:t>Corpo livello cinque</a:t>
            </a:r>
          </a:p>
        </p:txBody>
      </p:sp>
      <p:sp>
        <p:nvSpPr>
          <p:cNvPr id="85"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elenco e diretta grande">
    <p:spTree>
      <p:nvGrpSpPr>
        <p:cNvPr id="1" name=""/>
        <p:cNvGrpSpPr/>
        <p:nvPr/>
      </p:nvGrpSpPr>
      <p:grpSpPr>
        <a:xfrm>
          <a:off x="0" y="0"/>
          <a:ext cx="0" cy="0"/>
          <a:chOff x="0" y="0"/>
          <a:chExt cx="0" cy="0"/>
        </a:xfrm>
      </p:grpSpPr>
      <p:sp>
        <p:nvSpPr>
          <p:cNvPr id="92" name="Titolo Testo"/>
          <p:cNvSpPr txBox="1"/>
          <p:nvPr>
            <p:ph type="title"/>
          </p:nvPr>
        </p:nvSpPr>
        <p:spPr>
          <a:prstGeom prst="rect">
            <a:avLst/>
          </a:prstGeom>
        </p:spPr>
        <p:txBody>
          <a:bodyPr/>
          <a:lstStyle/>
          <a:p>
            <a:pPr/>
            <a:r>
              <a:t>Titolo Testo</a:t>
            </a:r>
          </a:p>
        </p:txBody>
      </p:sp>
      <p:sp>
        <p:nvSpPr>
          <p:cNvPr id="93" name="Corpo livello uno…"/>
          <p:cNvSpPr txBox="1"/>
          <p:nvPr>
            <p:ph type="body" sz="half" idx="1"/>
          </p:nvPr>
        </p:nvSpPr>
        <p:spPr>
          <a:xfrm>
            <a:off x="3594100" y="3860800"/>
            <a:ext cx="8877300" cy="8216900"/>
          </a:xfrm>
          <a:prstGeom prst="rect">
            <a:avLst/>
          </a:prstGeom>
        </p:spPr>
        <p:txBody>
          <a:bodyPr/>
          <a:lstStyle>
            <a:lvl1pPr marL="622300" indent="-622300">
              <a:spcBef>
                <a:spcPts val="5600"/>
              </a:spcBef>
              <a:buBlip>
                <a:blip r:embed="rId2"/>
              </a:buBlip>
              <a:defRPr sz="4200"/>
            </a:lvl1pPr>
            <a:lvl2pPr marL="1244600" indent="-622300">
              <a:spcBef>
                <a:spcPts val="5600"/>
              </a:spcBef>
              <a:buBlip>
                <a:blip r:embed="rId2"/>
              </a:buBlip>
              <a:defRPr sz="4200"/>
            </a:lvl2pPr>
            <a:lvl3pPr marL="1866900" indent="-622300">
              <a:spcBef>
                <a:spcPts val="5600"/>
              </a:spcBef>
              <a:buBlip>
                <a:blip r:embed="rId2"/>
              </a:buBlip>
              <a:defRPr sz="4200"/>
            </a:lvl3pPr>
            <a:lvl4pPr marL="2489200" indent="-622300">
              <a:spcBef>
                <a:spcPts val="5600"/>
              </a:spcBef>
              <a:buBlip>
                <a:blip r:embed="rId2"/>
              </a:buBlip>
              <a:defRPr sz="4200"/>
            </a:lvl4pPr>
            <a:lvl5pPr marL="3111500" indent="-622300">
              <a:spcBef>
                <a:spcPts val="5600"/>
              </a:spcBef>
              <a:buBlip>
                <a:blip r:embed="rId2"/>
              </a:buBlip>
              <a:defRPr sz="4200"/>
            </a:lvl5pPr>
          </a:lstStyle>
          <a:p>
            <a:pPr/>
            <a:r>
              <a:t>Corpo livello uno</a:t>
            </a:r>
          </a:p>
          <a:p>
            <a:pPr lvl="1"/>
            <a:r>
              <a:t>Corpo livello due</a:t>
            </a:r>
          </a:p>
          <a:p>
            <a:pPr lvl="2"/>
            <a:r>
              <a:t>Corpo livello tre</a:t>
            </a:r>
          </a:p>
          <a:p>
            <a:pPr lvl="3"/>
            <a:r>
              <a:t>Corpo livello quattro</a:t>
            </a:r>
          </a:p>
          <a:p>
            <a:pPr lvl="4"/>
            <a:r>
              <a:t>Corpo livello cinque</a:t>
            </a:r>
          </a:p>
        </p:txBody>
      </p:sp>
      <p:sp>
        <p:nvSpPr>
          <p:cNvPr id="94"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olo - Foto verticale">
    <p:spTree>
      <p:nvGrpSpPr>
        <p:cNvPr id="1" name=""/>
        <p:cNvGrpSpPr/>
        <p:nvPr/>
      </p:nvGrpSpPr>
      <p:grpSpPr>
        <a:xfrm>
          <a:off x="0" y="0"/>
          <a:ext cx="0" cy="0"/>
          <a:chOff x="0" y="0"/>
          <a:chExt cx="0" cy="0"/>
        </a:xfrm>
      </p:grpSpPr>
      <p:sp>
        <p:nvSpPr>
          <p:cNvPr id="101" name="Vista angolata dal basso di edifici moderni con cielo limpido sullo sfondo"/>
          <p:cNvSpPr/>
          <p:nvPr>
            <p:ph type="pic" sz="half" idx="21"/>
          </p:nvPr>
        </p:nvSpPr>
        <p:spPr>
          <a:xfrm>
            <a:off x="11458720" y="2915886"/>
            <a:ext cx="11788123" cy="7842545"/>
          </a:xfrm>
          <a:prstGeom prst="rect">
            <a:avLst/>
          </a:prstGeom>
          <a:ln w="9525">
            <a:round/>
          </a:ln>
        </p:spPr>
        <p:txBody>
          <a:bodyPr lIns="91439" tIns="45719" rIns="91439" bIns="45719" anchor="t">
            <a:noAutofit/>
          </a:bodyPr>
          <a:lstStyle/>
          <a:p>
            <a:pPr/>
          </a:p>
        </p:txBody>
      </p:sp>
      <p:sp>
        <p:nvSpPr>
          <p:cNvPr id="102" name="Titolo Testo"/>
          <p:cNvSpPr txBox="1"/>
          <p:nvPr>
            <p:ph type="title"/>
          </p:nvPr>
        </p:nvSpPr>
        <p:spPr>
          <a:xfrm>
            <a:off x="2070100" y="2806700"/>
            <a:ext cx="11544300" cy="4394200"/>
          </a:xfrm>
          <a:prstGeom prst="rect">
            <a:avLst/>
          </a:prstGeom>
        </p:spPr>
        <p:txBody>
          <a:bodyPr anchor="b"/>
          <a:lstStyle/>
          <a:p>
            <a:pPr/>
            <a:r>
              <a:t>Titolo Testo</a:t>
            </a:r>
          </a:p>
        </p:txBody>
      </p:sp>
      <p:sp>
        <p:nvSpPr>
          <p:cNvPr id="103" name="Corpo livello uno…"/>
          <p:cNvSpPr txBox="1"/>
          <p:nvPr>
            <p:ph type="body" sz="quarter" idx="1"/>
          </p:nvPr>
        </p:nvSpPr>
        <p:spPr>
          <a:xfrm>
            <a:off x="2070100" y="7391400"/>
            <a:ext cx="11544300" cy="4013200"/>
          </a:xfrm>
          <a:prstGeom prst="rect">
            <a:avLst/>
          </a:prstGeom>
        </p:spPr>
        <p:txBody>
          <a:bodyPr anchor="t"/>
          <a:lstStyle>
            <a:lvl1pPr marL="0" indent="0" algn="ctr">
              <a:spcBef>
                <a:spcPts val="0"/>
              </a:spcBef>
              <a:buSzTx/>
              <a:buNone/>
              <a:defRPr>
                <a:effectLst>
                  <a:outerShdw sx="100000" sy="100000" kx="0" ky="0" algn="b" rotWithShape="0" blurRad="25400" dist="25400" dir="2700000">
                    <a:srgbClr val="FFFFFF">
                      <a:alpha val="50000"/>
                    </a:srgbClr>
                  </a:outerShdw>
                </a:effectLst>
              </a:defRPr>
            </a:lvl1pPr>
            <a:lvl2pPr marL="0" indent="0" algn="ctr">
              <a:spcBef>
                <a:spcPts val="0"/>
              </a:spcBef>
              <a:buSzTx/>
              <a:buNone/>
              <a:defRPr>
                <a:effectLst>
                  <a:outerShdw sx="100000" sy="100000" kx="0" ky="0" algn="b" rotWithShape="0" blurRad="25400" dist="25400" dir="2700000">
                    <a:srgbClr val="FFFFFF">
                      <a:alpha val="50000"/>
                    </a:srgbClr>
                  </a:outerShdw>
                </a:effectLst>
              </a:defRPr>
            </a:lvl2pPr>
            <a:lvl3pPr marL="0" indent="0" algn="ctr">
              <a:spcBef>
                <a:spcPts val="0"/>
              </a:spcBef>
              <a:buSzTx/>
              <a:buNone/>
              <a:defRPr>
                <a:effectLst>
                  <a:outerShdw sx="100000" sy="100000" kx="0" ky="0" algn="b" rotWithShape="0" blurRad="25400" dist="25400" dir="2700000">
                    <a:srgbClr val="FFFFFF">
                      <a:alpha val="50000"/>
                    </a:srgbClr>
                  </a:outerShdw>
                </a:effectLst>
              </a:defRPr>
            </a:lvl3pPr>
            <a:lvl4pPr marL="0" indent="0" algn="ctr">
              <a:spcBef>
                <a:spcPts val="0"/>
              </a:spcBef>
              <a:buSzTx/>
              <a:buNone/>
              <a:defRPr>
                <a:effectLst>
                  <a:outerShdw sx="100000" sy="100000" kx="0" ky="0" algn="b" rotWithShape="0" blurRad="25400" dist="25400" dir="2700000">
                    <a:srgbClr val="FFFFFF">
                      <a:alpha val="50000"/>
                    </a:srgbClr>
                  </a:outerShdw>
                </a:effectLst>
              </a:defRPr>
            </a:lvl4pPr>
            <a:lvl5pPr marL="0" indent="0" algn="ctr">
              <a:spcBef>
                <a:spcPts val="0"/>
              </a:spcBef>
              <a:buSzTx/>
              <a:buNone/>
              <a:defRPr>
                <a:effectLst>
                  <a:outerShdw sx="100000" sy="100000" kx="0" ky="0" algn="b" rotWithShape="0" blurRad="25400" dist="25400" dir="2700000">
                    <a:srgbClr val="FFFFFF">
                      <a:alpha val="50000"/>
                    </a:srgbClr>
                  </a:outerShdw>
                </a:effectLst>
              </a:defRPr>
            </a:lvl5pPr>
          </a:lstStyle>
          <a:p>
            <a:pPr/>
            <a:r>
              <a:t>Corpo livello uno</a:t>
            </a:r>
          </a:p>
          <a:p>
            <a:pPr lvl="1"/>
            <a:r>
              <a:t>Corpo livello due</a:t>
            </a:r>
          </a:p>
          <a:p>
            <a:pPr lvl="2"/>
            <a:r>
              <a:t>Corpo livello tre</a:t>
            </a:r>
          </a:p>
          <a:p>
            <a:pPr lvl="3"/>
            <a:r>
              <a:t>Corpo livello quattro</a:t>
            </a:r>
          </a:p>
          <a:p>
            <a:pPr lvl="4"/>
            <a:r>
              <a:t>Corpo livello cinque</a:t>
            </a:r>
          </a:p>
        </p:txBody>
      </p:sp>
      <p:sp>
        <p:nvSpPr>
          <p:cNvPr id="104"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lenco">
    <p:spTree>
      <p:nvGrpSpPr>
        <p:cNvPr id="1" name=""/>
        <p:cNvGrpSpPr/>
        <p:nvPr/>
      </p:nvGrpSpPr>
      <p:grpSpPr>
        <a:xfrm>
          <a:off x="0" y="0"/>
          <a:ext cx="0" cy="0"/>
          <a:chOff x="0" y="0"/>
          <a:chExt cx="0" cy="0"/>
        </a:xfrm>
      </p:grpSpPr>
      <p:sp>
        <p:nvSpPr>
          <p:cNvPr id="111" name="Corpo livello uno…"/>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Corpo livello uno</a:t>
            </a:r>
          </a:p>
          <a:p>
            <a:pPr lvl="1"/>
            <a:r>
              <a:t>Corpo livello due</a:t>
            </a:r>
          </a:p>
          <a:p>
            <a:pPr lvl="2"/>
            <a:r>
              <a:t>Corpo livello tre</a:t>
            </a:r>
          </a:p>
          <a:p>
            <a:pPr lvl="3"/>
            <a:r>
              <a:t>Corpo livello quattro</a:t>
            </a:r>
          </a:p>
          <a:p>
            <a:pPr lvl="4"/>
            <a:r>
              <a:t>Corpo livello cinque</a:t>
            </a:r>
          </a:p>
        </p:txBody>
      </p:sp>
      <p:sp>
        <p:nvSpPr>
          <p:cNvPr id="112"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 3 per pagina">
    <p:spTree>
      <p:nvGrpSpPr>
        <p:cNvPr id="1" name=""/>
        <p:cNvGrpSpPr/>
        <p:nvPr/>
      </p:nvGrpSpPr>
      <p:grpSpPr>
        <a:xfrm>
          <a:off x="0" y="0"/>
          <a:ext cx="0" cy="0"/>
          <a:chOff x="0" y="0"/>
          <a:chExt cx="0" cy="0"/>
        </a:xfrm>
      </p:grpSpPr>
      <p:sp>
        <p:nvSpPr>
          <p:cNvPr id="119" name="Primo piano di una raccolta di monete provenienti da diversi luoghi"/>
          <p:cNvSpPr/>
          <p:nvPr>
            <p:ph type="pic" sz="half" idx="21"/>
          </p:nvPr>
        </p:nvSpPr>
        <p:spPr>
          <a:xfrm>
            <a:off x="13458676" y="5453039"/>
            <a:ext cx="9911203" cy="8064501"/>
          </a:xfrm>
          <a:prstGeom prst="rect">
            <a:avLst/>
          </a:prstGeom>
          <a:ln w="9525">
            <a:round/>
          </a:ln>
        </p:spPr>
        <p:txBody>
          <a:bodyPr lIns="91439" tIns="45719" rIns="91439" bIns="45719" anchor="t">
            <a:noAutofit/>
          </a:bodyPr>
          <a:lstStyle/>
          <a:p>
            <a:pPr/>
          </a:p>
        </p:txBody>
      </p:sp>
      <p:sp>
        <p:nvSpPr>
          <p:cNvPr id="120" name="Treno ad alta velocità che passa attraverso una stazione con un effetto di sfocatura"/>
          <p:cNvSpPr/>
          <p:nvPr>
            <p:ph type="pic" sz="quarter" idx="22"/>
          </p:nvPr>
        </p:nvSpPr>
        <p:spPr>
          <a:xfrm>
            <a:off x="13506450" y="-275167"/>
            <a:ext cx="9795934" cy="6527801"/>
          </a:xfrm>
          <a:prstGeom prst="rect">
            <a:avLst/>
          </a:prstGeom>
          <a:ln w="9525">
            <a:round/>
          </a:ln>
        </p:spPr>
        <p:txBody>
          <a:bodyPr lIns="91439" tIns="45719" rIns="91439" bIns="45719" anchor="t">
            <a:noAutofit/>
          </a:bodyPr>
          <a:lstStyle/>
          <a:p>
            <a:pPr/>
          </a:p>
        </p:txBody>
      </p:sp>
      <p:sp>
        <p:nvSpPr>
          <p:cNvPr id="121" name="Vista angolata dal basso di edifici moderni con cielo limpido sullo sfondo"/>
          <p:cNvSpPr/>
          <p:nvPr>
            <p:ph type="pic" idx="23"/>
          </p:nvPr>
        </p:nvSpPr>
        <p:spPr>
          <a:xfrm>
            <a:off x="-4283440" y="1066800"/>
            <a:ext cx="17395724" cy="11573239"/>
          </a:xfrm>
          <a:prstGeom prst="rect">
            <a:avLst/>
          </a:prstGeom>
          <a:ln w="9525">
            <a:round/>
          </a:ln>
        </p:spPr>
        <p:txBody>
          <a:bodyPr lIns="91439" tIns="45719" rIns="91439" bIns="45719" anchor="t">
            <a:noAutofit/>
          </a:bodyPr>
          <a:lstStyle/>
          <a:p>
            <a:pPr/>
          </a:p>
        </p:txBody>
      </p:sp>
      <p:sp>
        <p:nvSpPr>
          <p:cNvPr id="122"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zione">
    <p:spTree>
      <p:nvGrpSpPr>
        <p:cNvPr id="1" name=""/>
        <p:cNvGrpSpPr/>
        <p:nvPr/>
      </p:nvGrpSpPr>
      <p:grpSpPr>
        <a:xfrm>
          <a:off x="0" y="0"/>
          <a:ext cx="0" cy="0"/>
          <a:chOff x="0" y="0"/>
          <a:chExt cx="0" cy="0"/>
        </a:xfrm>
      </p:grpSpPr>
      <p:sp>
        <p:nvSpPr>
          <p:cNvPr id="129" name="-Giovanni Mela"/>
          <p:cNvSpPr txBox="1"/>
          <p:nvPr>
            <p:ph type="body" sz="quarter" idx="21"/>
          </p:nvPr>
        </p:nvSpPr>
        <p:spPr>
          <a:xfrm>
            <a:off x="3048000" y="8953500"/>
            <a:ext cx="19621500" cy="673738"/>
          </a:xfrm>
          <a:prstGeom prst="rect">
            <a:avLst/>
          </a:prstGeom>
        </p:spPr>
        <p:txBody>
          <a:bodyPr anchor="t">
            <a:spAutoFit/>
          </a:bodyPr>
          <a:lstStyle>
            <a:lvl1pPr marL="0" indent="0" algn="ctr" defTabSz="825500">
              <a:spcBef>
                <a:spcPts val="0"/>
              </a:spcBef>
              <a:buSzTx/>
              <a:buNone/>
              <a:defRPr sz="3800"/>
            </a:lvl1pPr>
          </a:lstStyle>
          <a:p>
            <a:pPr/>
            <a:r>
              <a:t>-Giovanni Mela</a:t>
            </a:r>
          </a:p>
        </p:txBody>
      </p:sp>
      <p:sp>
        <p:nvSpPr>
          <p:cNvPr id="130" name="“Inserisci qui una citazione”."/>
          <p:cNvSpPr txBox="1"/>
          <p:nvPr>
            <p:ph type="body" sz="quarter" idx="22"/>
          </p:nvPr>
        </p:nvSpPr>
        <p:spPr>
          <a:xfrm>
            <a:off x="3048000" y="6013450"/>
            <a:ext cx="19621500" cy="939800"/>
          </a:xfrm>
          <a:prstGeom prst="rect">
            <a:avLst/>
          </a:prstGeom>
        </p:spPr>
        <p:txBody>
          <a:bodyPr>
            <a:spAutoFit/>
          </a:bodyPr>
          <a:lstStyle>
            <a:lvl1pPr marL="0" indent="0" algn="ctr" defTabSz="825500">
              <a:spcBef>
                <a:spcPts val="3400"/>
              </a:spcBef>
              <a:buSzTx/>
              <a:buNone/>
            </a:lvl1pPr>
          </a:lstStyle>
          <a:p>
            <a:pPr/>
            <a:r>
              <a:t>“Inserisci qui una citazione”.</a:t>
            </a:r>
          </a:p>
        </p:txBody>
      </p:sp>
      <p:sp>
        <p:nvSpPr>
          <p:cNvPr id="13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p:spTree>
      <p:nvGrpSpPr>
        <p:cNvPr id="1" name=""/>
        <p:cNvGrpSpPr/>
        <p:nvPr/>
      </p:nvGrpSpPr>
      <p:grpSpPr>
        <a:xfrm>
          <a:off x="0" y="0"/>
          <a:ext cx="0" cy="0"/>
          <a:chOff x="0" y="0"/>
          <a:chExt cx="0" cy="0"/>
        </a:xfrm>
      </p:grpSpPr>
      <p:sp>
        <p:nvSpPr>
          <p:cNvPr id="138" name="Vista angolata dal basso di edifici moderni con cielo limpido sullo sfondo"/>
          <p:cNvSpPr/>
          <p:nvPr>
            <p:ph type="pic" idx="21"/>
          </p:nvPr>
        </p:nvSpPr>
        <p:spPr>
          <a:xfrm>
            <a:off x="-165100" y="-647700"/>
            <a:ext cx="24644363" cy="16395700"/>
          </a:xfrm>
          <a:prstGeom prst="rect">
            <a:avLst/>
          </a:prstGeom>
        </p:spPr>
        <p:txBody>
          <a:bodyPr lIns="91439" tIns="45719" rIns="91439" bIns="45719" anchor="t">
            <a:noAutofit/>
          </a:bodyPr>
          <a:lstStyle/>
          <a:p>
            <a:pPr/>
          </a:p>
        </p:txBody>
      </p:sp>
      <p:sp>
        <p:nvSpPr>
          <p:cNvPr id="139"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uota">
    <p:spTree>
      <p:nvGrpSpPr>
        <p:cNvPr id="1" name=""/>
        <p:cNvGrpSpPr/>
        <p:nvPr/>
      </p:nvGrpSpPr>
      <p:grpSpPr>
        <a:xfrm>
          <a:off x="0" y="0"/>
          <a:ext cx="0" cy="0"/>
          <a:chOff x="0" y="0"/>
          <a:chExt cx="0" cy="0"/>
        </a:xfrm>
      </p:grpSpPr>
      <p:sp>
        <p:nvSpPr>
          <p:cNvPr id="146"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 Id="rId17" Type="http://schemas.openxmlformats.org/officeDocument/2006/relationships/slideLayout" Target="../slideLayouts/slideLayout14.xml"/><Relationship Id="rId18" Type="http://schemas.openxmlformats.org/officeDocument/2006/relationships/slideLayout" Target="../slideLayouts/slideLayout15.xml"/><Relationship Id="rId1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Corpo livello uno…"/>
          <p:cNvSpPr txBox="1"/>
          <p:nvPr>
            <p:ph type="body" idx="1"/>
          </p:nvPr>
        </p:nvSpPr>
        <p:spPr>
          <a:xfrm>
            <a:off x="3581400" y="2349500"/>
            <a:ext cx="18288000" cy="9017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Corpo livello uno</a:t>
            </a:r>
          </a:p>
          <a:p>
            <a:pPr lvl="1"/>
            <a:r>
              <a:t>Corpo livello due</a:t>
            </a:r>
          </a:p>
          <a:p>
            <a:pPr lvl="2"/>
            <a:r>
              <a:t>Corpo livello tre</a:t>
            </a:r>
          </a:p>
          <a:p>
            <a:pPr lvl="3"/>
            <a:r>
              <a:t>Corpo livello quattro</a:t>
            </a:r>
          </a:p>
          <a:p>
            <a:pPr lvl="4"/>
            <a:r>
              <a:t>Corpo livello cinque</a:t>
            </a:r>
          </a:p>
        </p:txBody>
      </p:sp>
      <p:sp>
        <p:nvSpPr>
          <p:cNvPr id="3" name="Numero diapositiva"/>
          <p:cNvSpPr txBox="1"/>
          <p:nvPr>
            <p:ph type="sldNum" sz="quarter" idx="2"/>
          </p:nvPr>
        </p:nvSpPr>
        <p:spPr>
          <a:xfrm>
            <a:off x="23123893" y="12945743"/>
            <a:ext cx="509728" cy="537214"/>
          </a:xfrm>
          <a:prstGeom prst="rect">
            <a:avLst/>
          </a:prstGeom>
          <a:ln w="12700">
            <a:miter lim="400000"/>
          </a:ln>
        </p:spPr>
        <p:txBody>
          <a:bodyPr wrap="none" lIns="50800" tIns="50800" rIns="50800" bIns="50800" anchor="ctr">
            <a:spAutoFit/>
          </a:bodyPr>
          <a:lstStyle>
            <a:lvl1pPr algn="r">
              <a:spcBef>
                <a:spcPts val="0"/>
              </a:spcBef>
              <a:defRPr sz="2800"/>
            </a:lvl1pPr>
          </a:lstStyle>
          <a:p>
            <a:pPr/>
            <a:fld id="{86CB4B4D-7CA3-9044-876B-883B54F8677D}" type="slidenum"/>
          </a:p>
        </p:txBody>
      </p:sp>
      <p:sp>
        <p:nvSpPr>
          <p:cNvPr id="4" name="Titolo Testo"/>
          <p:cNvSpPr txBox="1"/>
          <p:nvPr>
            <p:ph type="title"/>
          </p:nvPr>
        </p:nvSpPr>
        <p:spPr>
          <a:xfrm>
            <a:off x="3594100" y="215900"/>
            <a:ext cx="18288000" cy="3644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Titolo Testo</a:t>
            </a:r>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Lst>
  <p:transition xmlns:p14="http://schemas.microsoft.com/office/powerpoint/2010/main" spd="med" advClick="1"/>
  <p:txStyles>
    <p:titleStyle>
      <a:lvl1pPr marL="0" marR="0" indent="0" algn="ctr" defTabSz="647700" rtl="0" latinLnBrk="0">
        <a:lnSpc>
          <a:spcPct val="100000"/>
        </a:lnSpc>
        <a:spcBef>
          <a:spcPts val="0"/>
        </a:spcBef>
        <a:spcAft>
          <a:spcPts val="0"/>
        </a:spcAft>
        <a:buClrTx/>
        <a:buSzTx/>
        <a:buFontTx/>
        <a:buNone/>
        <a:tabLst>
          <a:tab pos="2095500" algn="l"/>
        </a:tabLst>
        <a:defRPr b="0" baseline="0" cap="none" i="0" spc="0" strike="noStrike" sz="94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1pPr>
      <a:lvl2pPr marL="0" marR="0" indent="0" algn="ctr" defTabSz="647700" rtl="0" latinLnBrk="0">
        <a:lnSpc>
          <a:spcPct val="100000"/>
        </a:lnSpc>
        <a:spcBef>
          <a:spcPts val="0"/>
        </a:spcBef>
        <a:spcAft>
          <a:spcPts val="0"/>
        </a:spcAft>
        <a:buClrTx/>
        <a:buSzTx/>
        <a:buFontTx/>
        <a:buNone/>
        <a:tabLst>
          <a:tab pos="2095500" algn="l"/>
        </a:tabLst>
        <a:defRPr b="0" baseline="0" cap="none" i="0" spc="0" strike="noStrike" sz="94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2pPr>
      <a:lvl3pPr marL="0" marR="0" indent="0" algn="ctr" defTabSz="647700" rtl="0" latinLnBrk="0">
        <a:lnSpc>
          <a:spcPct val="100000"/>
        </a:lnSpc>
        <a:spcBef>
          <a:spcPts val="0"/>
        </a:spcBef>
        <a:spcAft>
          <a:spcPts val="0"/>
        </a:spcAft>
        <a:buClrTx/>
        <a:buSzTx/>
        <a:buFontTx/>
        <a:buNone/>
        <a:tabLst>
          <a:tab pos="2095500" algn="l"/>
        </a:tabLst>
        <a:defRPr b="0" baseline="0" cap="none" i="0" spc="0" strike="noStrike" sz="94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3pPr>
      <a:lvl4pPr marL="0" marR="0" indent="0" algn="ctr" defTabSz="647700" rtl="0" latinLnBrk="0">
        <a:lnSpc>
          <a:spcPct val="100000"/>
        </a:lnSpc>
        <a:spcBef>
          <a:spcPts val="0"/>
        </a:spcBef>
        <a:spcAft>
          <a:spcPts val="0"/>
        </a:spcAft>
        <a:buClrTx/>
        <a:buSzTx/>
        <a:buFontTx/>
        <a:buNone/>
        <a:tabLst>
          <a:tab pos="2095500" algn="l"/>
        </a:tabLst>
        <a:defRPr b="0" baseline="0" cap="none" i="0" spc="0" strike="noStrike" sz="94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4pPr>
      <a:lvl5pPr marL="0" marR="0" indent="0" algn="ctr" defTabSz="647700" rtl="0" latinLnBrk="0">
        <a:lnSpc>
          <a:spcPct val="100000"/>
        </a:lnSpc>
        <a:spcBef>
          <a:spcPts val="0"/>
        </a:spcBef>
        <a:spcAft>
          <a:spcPts val="0"/>
        </a:spcAft>
        <a:buClrTx/>
        <a:buSzTx/>
        <a:buFontTx/>
        <a:buNone/>
        <a:tabLst>
          <a:tab pos="2095500" algn="l"/>
        </a:tabLst>
        <a:defRPr b="0" baseline="0" cap="none" i="0" spc="0" strike="noStrike" sz="94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5pPr>
      <a:lvl6pPr marL="0" marR="0" indent="0" algn="ctr" defTabSz="647700" rtl="0" latinLnBrk="0">
        <a:lnSpc>
          <a:spcPct val="100000"/>
        </a:lnSpc>
        <a:spcBef>
          <a:spcPts val="0"/>
        </a:spcBef>
        <a:spcAft>
          <a:spcPts val="0"/>
        </a:spcAft>
        <a:buClrTx/>
        <a:buSzTx/>
        <a:buFontTx/>
        <a:buNone/>
        <a:tabLst>
          <a:tab pos="2095500" algn="l"/>
        </a:tabLst>
        <a:defRPr b="0" baseline="0" cap="none" i="0" spc="0" strike="noStrike" sz="94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6pPr>
      <a:lvl7pPr marL="0" marR="0" indent="0" algn="ctr" defTabSz="647700" rtl="0" latinLnBrk="0">
        <a:lnSpc>
          <a:spcPct val="100000"/>
        </a:lnSpc>
        <a:spcBef>
          <a:spcPts val="0"/>
        </a:spcBef>
        <a:spcAft>
          <a:spcPts val="0"/>
        </a:spcAft>
        <a:buClrTx/>
        <a:buSzTx/>
        <a:buFontTx/>
        <a:buNone/>
        <a:tabLst>
          <a:tab pos="2095500" algn="l"/>
        </a:tabLst>
        <a:defRPr b="0" baseline="0" cap="none" i="0" spc="0" strike="noStrike" sz="94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7pPr>
      <a:lvl8pPr marL="0" marR="0" indent="0" algn="ctr" defTabSz="647700" rtl="0" latinLnBrk="0">
        <a:lnSpc>
          <a:spcPct val="100000"/>
        </a:lnSpc>
        <a:spcBef>
          <a:spcPts val="0"/>
        </a:spcBef>
        <a:spcAft>
          <a:spcPts val="0"/>
        </a:spcAft>
        <a:buClrTx/>
        <a:buSzTx/>
        <a:buFontTx/>
        <a:buNone/>
        <a:tabLst>
          <a:tab pos="2095500" algn="l"/>
        </a:tabLst>
        <a:defRPr b="0" baseline="0" cap="none" i="0" spc="0" strike="noStrike" sz="94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8pPr>
      <a:lvl9pPr marL="0" marR="0" indent="0" algn="ctr" defTabSz="647700" rtl="0" latinLnBrk="0">
        <a:lnSpc>
          <a:spcPct val="100000"/>
        </a:lnSpc>
        <a:spcBef>
          <a:spcPts val="0"/>
        </a:spcBef>
        <a:spcAft>
          <a:spcPts val="0"/>
        </a:spcAft>
        <a:buClrTx/>
        <a:buSzTx/>
        <a:buFontTx/>
        <a:buNone/>
        <a:tabLst>
          <a:tab pos="2095500" algn="l"/>
        </a:tabLst>
        <a:defRPr b="0" baseline="0" cap="none" i="0" spc="0" strike="noStrike" sz="9400" u="none">
          <a:solidFill>
            <a:srgbClr val="363929"/>
          </a:solidFill>
          <a:effectLst>
            <a:outerShdw sx="100000" sy="100000" kx="0" ky="0" algn="b" rotWithShape="0" blurRad="25400" dist="25400" dir="2700000">
              <a:srgbClr val="FFFFFF">
                <a:alpha val="50000"/>
              </a:srgbClr>
            </a:outerShdw>
          </a:effectLst>
          <a:uFillTx/>
          <a:latin typeface="+mn-lt"/>
          <a:ea typeface="+mn-ea"/>
          <a:cs typeface="+mn-cs"/>
          <a:sym typeface="Optima"/>
        </a:defRPr>
      </a:lvl9pPr>
    </p:titleStyle>
    <p:bodyStyle>
      <a:lvl1pPr marL="787399" marR="0" indent="-787399" algn="l" defTabSz="647700" rtl="0" latinLnBrk="0">
        <a:lnSpc>
          <a:spcPct val="100000"/>
        </a:lnSpc>
        <a:spcBef>
          <a:spcPts val="7000"/>
        </a:spcBef>
        <a:spcAft>
          <a:spcPts val="0"/>
        </a:spcAft>
        <a:buClrTx/>
        <a:buSzPct val="35000"/>
        <a:buFontTx/>
        <a:buBlip>
          <a:blip r:embed="rId3"/>
        </a:buBlip>
        <a:tabLst/>
        <a:defRPr b="0" baseline="0" cap="none" i="0" spc="0" strike="noStrike" sz="5600" u="none">
          <a:solidFill>
            <a:srgbClr val="363929"/>
          </a:solidFill>
          <a:uFillTx/>
          <a:latin typeface="+mn-lt"/>
          <a:ea typeface="+mn-ea"/>
          <a:cs typeface="+mn-cs"/>
          <a:sym typeface="Optima"/>
        </a:defRPr>
      </a:lvl1pPr>
      <a:lvl2pPr marL="1574800" marR="0" indent="-787400" algn="l" defTabSz="647700" rtl="0" latinLnBrk="0">
        <a:lnSpc>
          <a:spcPct val="100000"/>
        </a:lnSpc>
        <a:spcBef>
          <a:spcPts val="7000"/>
        </a:spcBef>
        <a:spcAft>
          <a:spcPts val="0"/>
        </a:spcAft>
        <a:buClrTx/>
        <a:buSzPct val="35000"/>
        <a:buFontTx/>
        <a:buBlip>
          <a:blip r:embed="rId3"/>
        </a:buBlip>
        <a:tabLst/>
        <a:defRPr b="0" baseline="0" cap="none" i="0" spc="0" strike="noStrike" sz="5600" u="none">
          <a:solidFill>
            <a:srgbClr val="363929"/>
          </a:solidFill>
          <a:uFillTx/>
          <a:latin typeface="+mn-lt"/>
          <a:ea typeface="+mn-ea"/>
          <a:cs typeface="+mn-cs"/>
          <a:sym typeface="Optima"/>
        </a:defRPr>
      </a:lvl2pPr>
      <a:lvl3pPr marL="2362200" marR="0" indent="-787400" algn="l" defTabSz="647700" rtl="0" latinLnBrk="0">
        <a:lnSpc>
          <a:spcPct val="100000"/>
        </a:lnSpc>
        <a:spcBef>
          <a:spcPts val="7000"/>
        </a:spcBef>
        <a:spcAft>
          <a:spcPts val="0"/>
        </a:spcAft>
        <a:buClrTx/>
        <a:buSzPct val="35000"/>
        <a:buFontTx/>
        <a:buBlip>
          <a:blip r:embed="rId3"/>
        </a:buBlip>
        <a:tabLst/>
        <a:defRPr b="0" baseline="0" cap="none" i="0" spc="0" strike="noStrike" sz="5600" u="none">
          <a:solidFill>
            <a:srgbClr val="363929"/>
          </a:solidFill>
          <a:uFillTx/>
          <a:latin typeface="+mn-lt"/>
          <a:ea typeface="+mn-ea"/>
          <a:cs typeface="+mn-cs"/>
          <a:sym typeface="Optima"/>
        </a:defRPr>
      </a:lvl3pPr>
      <a:lvl4pPr marL="3149600" marR="0" indent="-787400" algn="l" defTabSz="647700" rtl="0" latinLnBrk="0">
        <a:lnSpc>
          <a:spcPct val="100000"/>
        </a:lnSpc>
        <a:spcBef>
          <a:spcPts val="7000"/>
        </a:spcBef>
        <a:spcAft>
          <a:spcPts val="0"/>
        </a:spcAft>
        <a:buClrTx/>
        <a:buSzPct val="35000"/>
        <a:buFontTx/>
        <a:buBlip>
          <a:blip r:embed="rId3"/>
        </a:buBlip>
        <a:tabLst/>
        <a:defRPr b="0" baseline="0" cap="none" i="0" spc="0" strike="noStrike" sz="5600" u="none">
          <a:solidFill>
            <a:srgbClr val="363929"/>
          </a:solidFill>
          <a:uFillTx/>
          <a:latin typeface="+mn-lt"/>
          <a:ea typeface="+mn-ea"/>
          <a:cs typeface="+mn-cs"/>
          <a:sym typeface="Optima"/>
        </a:defRPr>
      </a:lvl4pPr>
      <a:lvl5pPr marL="3937000" marR="0" indent="-787400" algn="l" defTabSz="647700" rtl="0" latinLnBrk="0">
        <a:lnSpc>
          <a:spcPct val="100000"/>
        </a:lnSpc>
        <a:spcBef>
          <a:spcPts val="7000"/>
        </a:spcBef>
        <a:spcAft>
          <a:spcPts val="0"/>
        </a:spcAft>
        <a:buClrTx/>
        <a:buSzPct val="35000"/>
        <a:buFontTx/>
        <a:buBlip>
          <a:blip r:embed="rId3"/>
        </a:buBlip>
        <a:tabLst/>
        <a:defRPr b="0" baseline="0" cap="none" i="0" spc="0" strike="noStrike" sz="5600" u="none">
          <a:solidFill>
            <a:srgbClr val="363929"/>
          </a:solidFill>
          <a:uFillTx/>
          <a:latin typeface="+mn-lt"/>
          <a:ea typeface="+mn-ea"/>
          <a:cs typeface="+mn-cs"/>
          <a:sym typeface="Optima"/>
        </a:defRPr>
      </a:lvl5pPr>
      <a:lvl6pPr marL="4724400" marR="0" indent="-787400" algn="l" defTabSz="647700" rtl="0" latinLnBrk="0">
        <a:lnSpc>
          <a:spcPct val="100000"/>
        </a:lnSpc>
        <a:spcBef>
          <a:spcPts val="7000"/>
        </a:spcBef>
        <a:spcAft>
          <a:spcPts val="0"/>
        </a:spcAft>
        <a:buClrTx/>
        <a:buSzPct val="35000"/>
        <a:buFontTx/>
        <a:buBlip>
          <a:blip r:embed="rId3"/>
        </a:buBlip>
        <a:tabLst/>
        <a:defRPr b="0" baseline="0" cap="none" i="0" spc="0" strike="noStrike" sz="5600" u="none">
          <a:solidFill>
            <a:srgbClr val="363929"/>
          </a:solidFill>
          <a:uFillTx/>
          <a:latin typeface="+mn-lt"/>
          <a:ea typeface="+mn-ea"/>
          <a:cs typeface="+mn-cs"/>
          <a:sym typeface="Optima"/>
        </a:defRPr>
      </a:lvl6pPr>
      <a:lvl7pPr marL="5511800" marR="0" indent="-787400" algn="l" defTabSz="647700" rtl="0" latinLnBrk="0">
        <a:lnSpc>
          <a:spcPct val="100000"/>
        </a:lnSpc>
        <a:spcBef>
          <a:spcPts val="7000"/>
        </a:spcBef>
        <a:spcAft>
          <a:spcPts val="0"/>
        </a:spcAft>
        <a:buClrTx/>
        <a:buSzPct val="35000"/>
        <a:buFontTx/>
        <a:buBlip>
          <a:blip r:embed="rId3"/>
        </a:buBlip>
        <a:tabLst/>
        <a:defRPr b="0" baseline="0" cap="none" i="0" spc="0" strike="noStrike" sz="5600" u="none">
          <a:solidFill>
            <a:srgbClr val="363929"/>
          </a:solidFill>
          <a:uFillTx/>
          <a:latin typeface="+mn-lt"/>
          <a:ea typeface="+mn-ea"/>
          <a:cs typeface="+mn-cs"/>
          <a:sym typeface="Optima"/>
        </a:defRPr>
      </a:lvl7pPr>
      <a:lvl8pPr marL="6299200" marR="0" indent="-787400" algn="l" defTabSz="647700" rtl="0" latinLnBrk="0">
        <a:lnSpc>
          <a:spcPct val="100000"/>
        </a:lnSpc>
        <a:spcBef>
          <a:spcPts val="7000"/>
        </a:spcBef>
        <a:spcAft>
          <a:spcPts val="0"/>
        </a:spcAft>
        <a:buClrTx/>
        <a:buSzPct val="35000"/>
        <a:buFontTx/>
        <a:buBlip>
          <a:blip r:embed="rId3"/>
        </a:buBlip>
        <a:tabLst/>
        <a:defRPr b="0" baseline="0" cap="none" i="0" spc="0" strike="noStrike" sz="5600" u="none">
          <a:solidFill>
            <a:srgbClr val="363929"/>
          </a:solidFill>
          <a:uFillTx/>
          <a:latin typeface="+mn-lt"/>
          <a:ea typeface="+mn-ea"/>
          <a:cs typeface="+mn-cs"/>
          <a:sym typeface="Optima"/>
        </a:defRPr>
      </a:lvl8pPr>
      <a:lvl9pPr marL="7086600" marR="0" indent="-787400" algn="l" defTabSz="647700" rtl="0" latinLnBrk="0">
        <a:lnSpc>
          <a:spcPct val="100000"/>
        </a:lnSpc>
        <a:spcBef>
          <a:spcPts val="7000"/>
        </a:spcBef>
        <a:spcAft>
          <a:spcPts val="0"/>
        </a:spcAft>
        <a:buClrTx/>
        <a:buSzPct val="35000"/>
        <a:buFontTx/>
        <a:buBlip>
          <a:blip r:embed="rId3"/>
        </a:buBlip>
        <a:tabLst/>
        <a:defRPr b="0" baseline="0" cap="none" i="0" spc="0" strike="noStrike" sz="5600" u="none">
          <a:solidFill>
            <a:srgbClr val="363929"/>
          </a:solidFill>
          <a:uFillTx/>
          <a:latin typeface="+mn-lt"/>
          <a:ea typeface="+mn-ea"/>
          <a:cs typeface="+mn-cs"/>
          <a:sym typeface="Optima"/>
        </a:defRPr>
      </a:lvl9pPr>
    </p:bodyStyle>
    <p:otherStyle>
      <a:lvl1pPr marL="0" marR="0" indent="0" algn="r" defTabSz="647700" latinLnBrk="0">
        <a:lnSpc>
          <a:spcPct val="100000"/>
        </a:lnSpc>
        <a:spcBef>
          <a:spcPts val="0"/>
        </a:spcBef>
        <a:spcAft>
          <a:spcPts val="0"/>
        </a:spcAft>
        <a:buClrTx/>
        <a:buSzTx/>
        <a:buFontTx/>
        <a:buNone/>
        <a:tabLst/>
        <a:defRPr b="0" baseline="0" cap="none" i="0" spc="0" strike="noStrike" sz="2800" u="none">
          <a:solidFill>
            <a:schemeClr val="tx1"/>
          </a:solidFill>
          <a:uFillTx/>
          <a:latin typeface="+mn-lt"/>
          <a:ea typeface="+mn-ea"/>
          <a:cs typeface="+mn-cs"/>
          <a:sym typeface="Optima"/>
        </a:defRPr>
      </a:lvl1pPr>
      <a:lvl2pPr marL="0" marR="0" indent="228600" algn="r" defTabSz="647700" latinLnBrk="0">
        <a:lnSpc>
          <a:spcPct val="100000"/>
        </a:lnSpc>
        <a:spcBef>
          <a:spcPts val="0"/>
        </a:spcBef>
        <a:spcAft>
          <a:spcPts val="0"/>
        </a:spcAft>
        <a:buClrTx/>
        <a:buSzTx/>
        <a:buFontTx/>
        <a:buNone/>
        <a:tabLst/>
        <a:defRPr b="0" baseline="0" cap="none" i="0" spc="0" strike="noStrike" sz="2800" u="none">
          <a:solidFill>
            <a:schemeClr val="tx1"/>
          </a:solidFill>
          <a:uFillTx/>
          <a:latin typeface="+mn-lt"/>
          <a:ea typeface="+mn-ea"/>
          <a:cs typeface="+mn-cs"/>
          <a:sym typeface="Optima"/>
        </a:defRPr>
      </a:lvl2pPr>
      <a:lvl3pPr marL="0" marR="0" indent="457200" algn="r" defTabSz="647700" latinLnBrk="0">
        <a:lnSpc>
          <a:spcPct val="100000"/>
        </a:lnSpc>
        <a:spcBef>
          <a:spcPts val="0"/>
        </a:spcBef>
        <a:spcAft>
          <a:spcPts val="0"/>
        </a:spcAft>
        <a:buClrTx/>
        <a:buSzTx/>
        <a:buFontTx/>
        <a:buNone/>
        <a:tabLst/>
        <a:defRPr b="0" baseline="0" cap="none" i="0" spc="0" strike="noStrike" sz="2800" u="none">
          <a:solidFill>
            <a:schemeClr val="tx1"/>
          </a:solidFill>
          <a:uFillTx/>
          <a:latin typeface="+mn-lt"/>
          <a:ea typeface="+mn-ea"/>
          <a:cs typeface="+mn-cs"/>
          <a:sym typeface="Optima"/>
        </a:defRPr>
      </a:lvl3pPr>
      <a:lvl4pPr marL="0" marR="0" indent="685800" algn="r" defTabSz="647700" latinLnBrk="0">
        <a:lnSpc>
          <a:spcPct val="100000"/>
        </a:lnSpc>
        <a:spcBef>
          <a:spcPts val="0"/>
        </a:spcBef>
        <a:spcAft>
          <a:spcPts val="0"/>
        </a:spcAft>
        <a:buClrTx/>
        <a:buSzTx/>
        <a:buFontTx/>
        <a:buNone/>
        <a:tabLst/>
        <a:defRPr b="0" baseline="0" cap="none" i="0" spc="0" strike="noStrike" sz="2800" u="none">
          <a:solidFill>
            <a:schemeClr val="tx1"/>
          </a:solidFill>
          <a:uFillTx/>
          <a:latin typeface="+mn-lt"/>
          <a:ea typeface="+mn-ea"/>
          <a:cs typeface="+mn-cs"/>
          <a:sym typeface="Optima"/>
        </a:defRPr>
      </a:lvl4pPr>
      <a:lvl5pPr marL="0" marR="0" indent="914400" algn="r" defTabSz="647700" latinLnBrk="0">
        <a:lnSpc>
          <a:spcPct val="100000"/>
        </a:lnSpc>
        <a:spcBef>
          <a:spcPts val="0"/>
        </a:spcBef>
        <a:spcAft>
          <a:spcPts val="0"/>
        </a:spcAft>
        <a:buClrTx/>
        <a:buSzTx/>
        <a:buFontTx/>
        <a:buNone/>
        <a:tabLst/>
        <a:defRPr b="0" baseline="0" cap="none" i="0" spc="0" strike="noStrike" sz="2800" u="none">
          <a:solidFill>
            <a:schemeClr val="tx1"/>
          </a:solidFill>
          <a:uFillTx/>
          <a:latin typeface="+mn-lt"/>
          <a:ea typeface="+mn-ea"/>
          <a:cs typeface="+mn-cs"/>
          <a:sym typeface="Optima"/>
        </a:defRPr>
      </a:lvl5pPr>
      <a:lvl6pPr marL="0" marR="0" indent="1143000" algn="r" defTabSz="647700" latinLnBrk="0">
        <a:lnSpc>
          <a:spcPct val="100000"/>
        </a:lnSpc>
        <a:spcBef>
          <a:spcPts val="0"/>
        </a:spcBef>
        <a:spcAft>
          <a:spcPts val="0"/>
        </a:spcAft>
        <a:buClrTx/>
        <a:buSzTx/>
        <a:buFontTx/>
        <a:buNone/>
        <a:tabLst/>
        <a:defRPr b="0" baseline="0" cap="none" i="0" spc="0" strike="noStrike" sz="2800" u="none">
          <a:solidFill>
            <a:schemeClr val="tx1"/>
          </a:solidFill>
          <a:uFillTx/>
          <a:latin typeface="+mn-lt"/>
          <a:ea typeface="+mn-ea"/>
          <a:cs typeface="+mn-cs"/>
          <a:sym typeface="Optima"/>
        </a:defRPr>
      </a:lvl6pPr>
      <a:lvl7pPr marL="0" marR="0" indent="1371600" algn="r" defTabSz="647700" latinLnBrk="0">
        <a:lnSpc>
          <a:spcPct val="100000"/>
        </a:lnSpc>
        <a:spcBef>
          <a:spcPts val="0"/>
        </a:spcBef>
        <a:spcAft>
          <a:spcPts val="0"/>
        </a:spcAft>
        <a:buClrTx/>
        <a:buSzTx/>
        <a:buFontTx/>
        <a:buNone/>
        <a:tabLst/>
        <a:defRPr b="0" baseline="0" cap="none" i="0" spc="0" strike="noStrike" sz="2800" u="none">
          <a:solidFill>
            <a:schemeClr val="tx1"/>
          </a:solidFill>
          <a:uFillTx/>
          <a:latin typeface="+mn-lt"/>
          <a:ea typeface="+mn-ea"/>
          <a:cs typeface="+mn-cs"/>
          <a:sym typeface="Optima"/>
        </a:defRPr>
      </a:lvl7pPr>
      <a:lvl8pPr marL="0" marR="0" indent="1600200" algn="r" defTabSz="647700" latinLnBrk="0">
        <a:lnSpc>
          <a:spcPct val="100000"/>
        </a:lnSpc>
        <a:spcBef>
          <a:spcPts val="0"/>
        </a:spcBef>
        <a:spcAft>
          <a:spcPts val="0"/>
        </a:spcAft>
        <a:buClrTx/>
        <a:buSzTx/>
        <a:buFontTx/>
        <a:buNone/>
        <a:tabLst/>
        <a:defRPr b="0" baseline="0" cap="none" i="0" spc="0" strike="noStrike" sz="2800" u="none">
          <a:solidFill>
            <a:schemeClr val="tx1"/>
          </a:solidFill>
          <a:uFillTx/>
          <a:latin typeface="+mn-lt"/>
          <a:ea typeface="+mn-ea"/>
          <a:cs typeface="+mn-cs"/>
          <a:sym typeface="Optima"/>
        </a:defRPr>
      </a:lvl8pPr>
      <a:lvl9pPr marL="0" marR="0" indent="1828800" algn="r" defTabSz="647700" latinLnBrk="0">
        <a:lnSpc>
          <a:spcPct val="100000"/>
        </a:lnSpc>
        <a:spcBef>
          <a:spcPts val="0"/>
        </a:spcBef>
        <a:spcAft>
          <a:spcPts val="0"/>
        </a:spcAft>
        <a:buClrTx/>
        <a:buSzTx/>
        <a:buFontTx/>
        <a:buNone/>
        <a:tabLst/>
        <a:defRPr b="0" baseline="0" cap="none" i="0" spc="0" strike="noStrike" sz="2800" u="none">
          <a:solidFill>
            <a:schemeClr val="tx1"/>
          </a:solidFill>
          <a:uFillTx/>
          <a:latin typeface="+mn-lt"/>
          <a:ea typeface="+mn-ea"/>
          <a:cs typeface="+mn-cs"/>
          <a:sym typeface="Optima"/>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5" name="Sacrificio e abnegazione"/>
          <p:cNvSpPr txBox="1"/>
          <p:nvPr>
            <p:ph type="ctrTitle"/>
          </p:nvPr>
        </p:nvSpPr>
        <p:spPr>
          <a:prstGeom prst="rect">
            <a:avLst/>
          </a:prstGeom>
        </p:spPr>
        <p:txBody>
          <a:bodyPr/>
          <a:lstStyle/>
          <a:p>
            <a:pPr/>
            <a:r>
              <a:t>Sacrificio e abnegazione</a:t>
            </a:r>
          </a:p>
        </p:txBody>
      </p:sp>
      <p:sp>
        <p:nvSpPr>
          <p:cNvPr id="156" name="Haggerty"/>
          <p:cNvSpPr txBox="1"/>
          <p:nvPr>
            <p:ph type="subTitle" sz="quarter" idx="1"/>
          </p:nvPr>
        </p:nvSpPr>
        <p:spPr>
          <a:prstGeom prst="rect">
            <a:avLst/>
          </a:prstGeom>
        </p:spPr>
        <p:txBody>
          <a:bodyPr/>
          <a:lstStyle/>
          <a:p>
            <a:pPr/>
            <a:r>
              <a:t>Haggerty</a:t>
            </a:r>
          </a:p>
        </p:txBody>
      </p:sp>
      <p:sp>
        <p:nvSpPr>
          <p:cNvPr id="157" name="Numero diapositiva"/>
          <p:cNvSpPr txBox="1"/>
          <p:nvPr>
            <p:ph type="sldNum" sz="quarter" idx="2"/>
          </p:nvPr>
        </p:nvSpPr>
        <p:spPr>
          <a:xfrm>
            <a:off x="23321607" y="12945743"/>
            <a:ext cx="312014" cy="53721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9" name="Una volta compreso adeguatamente l’occultamento di Dio, si avverte un nuovo impulso nella vita spirituale. Il nascondimento di Dio implica la sua presenza effettiva nel celarsi. Sebbene invisibile, egli rimane vicino e accessibile, un osservatore e un co"/>
          <p:cNvSpPr txBox="1"/>
          <p:nvPr>
            <p:ph type="body" idx="1"/>
          </p:nvPr>
        </p:nvSpPr>
        <p:spPr>
          <a:prstGeom prst="rect">
            <a:avLst/>
          </a:prstGeom>
        </p:spPr>
        <p:txBody>
          <a:bodyPr/>
          <a:lstStyle>
            <a:lvl1pPr marL="677163" indent="-677163" algn="just" defTabSz="557022">
              <a:spcBef>
                <a:spcPts val="6000"/>
              </a:spcBef>
              <a:buBlip>
                <a:blip r:embed="rId2"/>
              </a:buBlip>
              <a:defRPr sz="4816"/>
            </a:lvl1pPr>
          </a:lstStyle>
          <a:p>
            <a:pPr/>
            <a:r>
              <a:t>Una volta compreso adeguatamente l’occultamento di Dio, si avverte un nuovo impulso nella vita spirituale. Il nascondimento di Dio implica la sua presenza effettiva nel celarsi. Sebbene invisibile, egli rimane vicino e accessibile, un osservatore e un compagno, colui che può essere toccato invisibilmente con amore. Questa consapevolezza apre l'anima al valore del sacrificio come espressione d'amore. L'esperienza della privazione nella preghiera interiore spinge l'anima a cercare una forma parallela di svuotamento di sé nel sacrificio e nella rinuncia. È un modo per entrare in contatto con l’occultamento di Dio. La fede ci induce a perdere noi stessi come mezzo per toccare il cuore nascosto di Dio.</a:t>
            </a:r>
          </a:p>
        </p:txBody>
      </p:sp>
      <p:sp>
        <p:nvSpPr>
          <p:cNvPr id="160" name="Numero diapositiva"/>
          <p:cNvSpPr txBox="1"/>
          <p:nvPr>
            <p:ph type="sldNum" sz="quarter" idx="2"/>
          </p:nvPr>
        </p:nvSpPr>
        <p:spPr>
          <a:xfrm>
            <a:off x="23321607" y="12945743"/>
            <a:ext cx="312014" cy="53721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2" name="«Se il chicco di grano non cade nella terra e muore...» (Gv 12, 24). La rinuncia a se stessi proposta dal Vangelo non può essere equiparata semplicemente alle discipline ascetiche adottate dai monaci e dalle anime eroiche. In tal caso, essa viene facilme"/>
          <p:cNvSpPr txBox="1"/>
          <p:nvPr>
            <p:ph type="body" idx="1"/>
          </p:nvPr>
        </p:nvSpPr>
        <p:spPr>
          <a:prstGeom prst="rect">
            <a:avLst/>
          </a:prstGeom>
        </p:spPr>
        <p:txBody>
          <a:bodyPr/>
          <a:lstStyle/>
          <a:p>
            <a:pPr marL="740155" indent="-740155" algn="just" defTabSz="608837">
              <a:spcBef>
                <a:spcPts val="6500"/>
              </a:spcBef>
              <a:buBlip>
                <a:blip r:embed="rId2"/>
              </a:buBlip>
              <a:defRPr sz="5264"/>
            </a:pPr>
            <a:r>
              <a:t>«Se il chicco di grano non cade nella terra e muore...» (</a:t>
            </a:r>
            <a:r>
              <a:rPr i="1"/>
              <a:t>Gv</a:t>
            </a:r>
            <a:r>
              <a:t> 12, 24). La rinuncia a se stessi proposta dal Vangelo non può essere equiparata semplicemente alle discipline ascetiche adottate dai monaci e dalle anime eroiche. In tal caso, essa viene facilmente liquidata come una negazione delle gioie della vita per coloro che sono inclini alla severità o come una sfida eccessiva che solo i santi possono affrontare. Le vite dei santi, se esaminate con attenzione, mostrano effettivamente una profonda capacità di rinuncia a se stessi, ma solo la superficie di questa capacità è pratica ascetica.</a:t>
            </a:r>
          </a:p>
        </p:txBody>
      </p:sp>
      <p:sp>
        <p:nvSpPr>
          <p:cNvPr id="163" name="Numero diapositiva"/>
          <p:cNvSpPr txBox="1"/>
          <p:nvPr>
            <p:ph type="sldNum" sz="quarter" idx="2"/>
          </p:nvPr>
        </p:nvSpPr>
        <p:spPr>
          <a:xfrm>
            <a:off x="23321607" y="12945743"/>
            <a:ext cx="312014" cy="53721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5" name="Una vita come quella di Madre Teresa, per esempio, era piena di scelte ascetiche quotidiane. Ma dalle rivelazioni postume del suo processo di beatificazione sappiamo ora che le rinunce più profonde della sua vita consistettero nel perseverare nell'amore "/>
          <p:cNvSpPr txBox="1"/>
          <p:nvPr>
            <p:ph type="body" idx="1"/>
          </p:nvPr>
        </p:nvSpPr>
        <p:spPr>
          <a:prstGeom prst="rect">
            <a:avLst/>
          </a:prstGeom>
        </p:spPr>
        <p:txBody>
          <a:bodyPr/>
          <a:lstStyle>
            <a:lvl1pPr marL="629919" indent="-629919" algn="just" defTabSz="518159">
              <a:spcBef>
                <a:spcPts val="5600"/>
              </a:spcBef>
              <a:buBlip>
                <a:blip r:embed="rId2"/>
              </a:buBlip>
              <a:defRPr sz="4480"/>
            </a:lvl1pPr>
          </a:lstStyle>
          <a:p>
            <a:pPr/>
            <a:r>
              <a:t>Una vita come quella di Madre Teresa, per esempio, era piena di scelte ascetiche quotidiane. Ma dalle rivelazioni postume del suo processo di beatificazione sappiamo ora che le rinunce più profonde della sua vita consistettero nel perseverare nell'amore attraverso una prolungata oscurità interiore che ella soffrì per molti anni. Quest'ultima prova è stata una rinuncia di sé che è andata ben oltre le mortificazioni fisiche. La sua passione per il sacrificio è arrivata fino a una profonda morte spirituale dell'io. È forse la prova di una costante provocazione causata dal nascondersi di Dio a un'anima ardente d'amore. Il Dio nascosto suscita in un'anima simile grandi desideri di immolazioni nascoste, invisibili agli altri. Le generosità visibili in una vita simile sono un segno di questa rinuncia più profonda dello spirito interiore.</a:t>
            </a:r>
          </a:p>
        </p:txBody>
      </p:sp>
      <p:sp>
        <p:nvSpPr>
          <p:cNvPr id="166" name="Numero diapositiva"/>
          <p:cNvSpPr txBox="1"/>
          <p:nvPr>
            <p:ph type="sldNum" sz="quarter" idx="2"/>
          </p:nvPr>
        </p:nvSpPr>
        <p:spPr>
          <a:xfrm>
            <a:off x="23321607" y="12945743"/>
            <a:ext cx="312014" cy="53721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8" name="La passione per Dio dovrebbe prevalere su tutti gli altri desideri della vita? Ciò implicherebbe che tutto ciò che amiamo nella vita, altro da Dio, in qualche modo sia in competizione con Dio, rubandoGli persino l'amore che dovrebbe essere tutto Suo. Que"/>
          <p:cNvSpPr txBox="1"/>
          <p:nvPr>
            <p:ph type="body" idx="1"/>
          </p:nvPr>
        </p:nvSpPr>
        <p:spPr>
          <a:prstGeom prst="rect">
            <a:avLst/>
          </a:prstGeom>
        </p:spPr>
        <p:txBody>
          <a:bodyPr/>
          <a:lstStyle>
            <a:lvl1pPr marL="629919" indent="-629919" algn="just" defTabSz="518159">
              <a:spcBef>
                <a:spcPts val="5600"/>
              </a:spcBef>
              <a:buBlip>
                <a:blip r:embed="rId2"/>
              </a:buBlip>
              <a:defRPr sz="4480"/>
            </a:lvl1pPr>
          </a:lstStyle>
          <a:p>
            <a:pPr/>
            <a:r>
              <a:t>La passione per Dio dovrebbe prevalere su tutti gli altri desideri della vita? Ciò implicherebbe che tutto ciò che amiamo nella vita, altro da Dio, in qualche modo sia in competizione con Dio, rubandoGli persino l'amore che dovrebbe essere tutto Suo. Questa visione è incompatibile con il tenero affetto che i santi nutrivano per singolari esseri umani. La loro passione per Dio non li rendeva indifferenti al mondo in cui vivevano. Avevano un attaccamento viscerale a Dio, ma questo non estingueva l'amicizia nella loro vita. Non sono mai diventati indifferenti all'amore umano. Anzi, un affinamento radicato nella passione soprannaturale influenzava il loro amore per le persone. La loro grande passione per Dio rendeva ogni amore umano come il rigonfiamento di un'onda condotta da una potente corrente oceanica sottomarina.</a:t>
            </a:r>
          </a:p>
        </p:txBody>
      </p:sp>
      <p:sp>
        <p:nvSpPr>
          <p:cNvPr id="169" name="Numero diapositiva"/>
          <p:cNvSpPr txBox="1"/>
          <p:nvPr>
            <p:ph type="sldNum" sz="quarter" idx="2"/>
          </p:nvPr>
        </p:nvSpPr>
        <p:spPr>
          <a:xfrm>
            <a:off x="23321607" y="12945743"/>
            <a:ext cx="312014" cy="53721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Il sacrificio e la rinuncia richiedono scelte impegnative. Ma come mai portano ad un amore più grande? Un'attrazione deve accompagnare le scelte costose, senza la quale non c'è vero amore in esse. Questo appello invita a rendersi conto che Dio si compiac"/>
          <p:cNvSpPr txBox="1"/>
          <p:nvPr>
            <p:ph type="body" idx="1"/>
          </p:nvPr>
        </p:nvSpPr>
        <p:spPr>
          <a:prstGeom prst="rect">
            <a:avLst/>
          </a:prstGeom>
        </p:spPr>
        <p:txBody>
          <a:bodyPr/>
          <a:lstStyle>
            <a:lvl1pPr marL="614171" indent="-614171" algn="just" defTabSz="505205">
              <a:spcBef>
                <a:spcPts val="5400"/>
              </a:spcBef>
              <a:buBlip>
                <a:blip r:embed="rId2"/>
              </a:buBlip>
              <a:defRPr sz="4368"/>
            </a:lvl1pPr>
          </a:lstStyle>
          <a:p>
            <a:pPr/>
            <a:r>
              <a:t>Il sacrificio e la rinuncia richiedono scelte impegnative. Ma come mai portano ad un amore più grande? Un'attrazione deve accompagnare le scelte costose, senza la quale non c'è vero amore in esse. Questo appello invita a rendersi conto che Dio si compiace dell'amore sacrificale. Il pensiero di dare piacere a Dio può spazzare via l'esitazione e la riluttanza nell'affrontare scelte difficili. Azioni più intense di questo tipo sono scelte per amore di un Dio che, nascosto, si compiace segretamente di esse. Non si tratta di sentimentalismo verso Dio, ma di una fede molto sobria. Molte anime, purtroppo, pensano solo al dolore auto-inflitto nei sacrifici che intraprendono. Non alzano gli occhi al volto di Cristo sulla croce e alla sua misteriosa consapevolezza. Se lo facessero, potrebbero essere sopraffatte dai suoi occhi che fissano benevolmente i loro sforzi di condividere, almeno in piccola parte, il suo tempo di terribile sofferenza.</a:t>
            </a:r>
          </a:p>
        </p:txBody>
      </p:sp>
      <p:sp>
        <p:nvSpPr>
          <p:cNvPr id="172" name="Numero diapositiva"/>
          <p:cNvSpPr txBox="1"/>
          <p:nvPr>
            <p:ph type="sldNum" sz="quarter" idx="2"/>
          </p:nvPr>
        </p:nvSpPr>
        <p:spPr>
          <a:xfrm>
            <a:off x="23321607" y="12945743"/>
            <a:ext cx="312014" cy="53721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La spiritualità non equivale mai a un progresso nella forza di volontà, simile allo sviluppo muscolare dell'anima. Tuttavia, molto dipende da una forte volontà. La qualità della volontà in una persona spesso divide coloro che si accontentano di meno da c"/>
          <p:cNvSpPr txBox="1"/>
          <p:nvPr>
            <p:ph type="body" idx="1"/>
          </p:nvPr>
        </p:nvSpPr>
        <p:spPr>
          <a:prstGeom prst="rect">
            <a:avLst/>
          </a:prstGeom>
        </p:spPr>
        <p:txBody>
          <a:bodyPr/>
          <a:lstStyle>
            <a:lvl1pPr marL="740155" indent="-740155" algn="just" defTabSz="608837">
              <a:spcBef>
                <a:spcPts val="6500"/>
              </a:spcBef>
              <a:buBlip>
                <a:blip r:embed="rId2"/>
              </a:buBlip>
              <a:defRPr sz="5264"/>
            </a:lvl1pPr>
          </a:lstStyle>
          <a:p>
            <a:pPr/>
            <a:r>
              <a:t>La spiritualità non equivale mai a un progresso nella forza di volontà, simile allo sviluppo muscolare dell'anima. Tuttavia, molto dipende da una forte volontà. La qualità della volontà in una persona spesso divide coloro che si accontentano di meno da coloro che si donano più pienamente a Dio. Dipendiamo dalla grazia, è vero, ma non tutto è solo grazia. Le scelte intraprese con vigore e coraggio sono decisive. Alla base di queste scelte deve esserci una determinazione ostinata verso Dio, un'intransigenza dello spirito che non ci fa tornare indietro dal cammino verso Dio. </a:t>
            </a:r>
          </a:p>
        </p:txBody>
      </p:sp>
      <p:sp>
        <p:nvSpPr>
          <p:cNvPr id="175" name="Numero diapositiva"/>
          <p:cNvSpPr txBox="1"/>
          <p:nvPr>
            <p:ph type="sldNum" sz="quarter" idx="2"/>
          </p:nvPr>
        </p:nvSpPr>
        <p:spPr>
          <a:xfrm>
            <a:off x="23321607" y="12945743"/>
            <a:ext cx="312014" cy="53721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7" name="Ma come può questa passione per Dio attecchire se non imparando a negare i nostri bisogni e le nostre inclinazioni più deboli? Alcuni di questi aspetti si imparano nella lotta contro la tentazione e il peccato. Ma naturalmente Dio ci chiede più di un vir"/>
          <p:cNvSpPr txBox="1"/>
          <p:nvPr>
            <p:ph type="body" idx="1"/>
          </p:nvPr>
        </p:nvSpPr>
        <p:spPr>
          <a:prstGeom prst="rect">
            <a:avLst/>
          </a:prstGeom>
        </p:spPr>
        <p:txBody>
          <a:bodyPr/>
          <a:lstStyle>
            <a:lvl1pPr marL="677163" indent="-677163" algn="just" defTabSz="557022">
              <a:spcBef>
                <a:spcPts val="6000"/>
              </a:spcBef>
              <a:buBlip>
                <a:blip r:embed="rId2"/>
              </a:buBlip>
              <a:defRPr sz="4816"/>
            </a:lvl1pPr>
          </a:lstStyle>
          <a:p>
            <a:pPr/>
            <a:r>
              <a:t>Ma come può questa passione per Dio attecchire se non imparando a negare i nostri bisogni e le nostre inclinazioni più deboli? Alcuni di questi aspetti si imparano nella lotta contro la tentazione e il peccato. Ma naturalmente Dio ci chiede più di un virtuoso evitare il peccato. Se vogliamo amare Dio con intensità, dobbiamo essere pronti anche a oﬀrire tutto ciò che Egli potrebbe alla fine toglierci. Possiamo aspettarci che ci attendano rinunce sconosciute che rendono il rifiuto di qualsiasi tentazione una semplice prova generale per l'evento principale ancora da venire. Questa prospettiva è molto più facile da accettare quando ci rendiamo conto che Dio non ci toglierà mai nulla senza donare se stesso in cambio.</a:t>
            </a:r>
          </a:p>
        </p:txBody>
      </p:sp>
      <p:sp>
        <p:nvSpPr>
          <p:cNvPr id="178" name="Numero diapositiva"/>
          <p:cNvSpPr txBox="1"/>
          <p:nvPr>
            <p:ph type="sldNum" sz="quarter" idx="2"/>
          </p:nvPr>
        </p:nvSpPr>
        <p:spPr>
          <a:xfrm>
            <a:off x="23321607" y="12945743"/>
            <a:ext cx="312014" cy="53721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0" name="L'ascetismo non è una misura dell'anima. Tuttavia, le persone che acquisiscono il gusto della mortificazione sono meno propense a fermarsi quando iniziano le difficili purificazioni interiori. La perseveranza nelle prove successive è legata a una qualità"/>
          <p:cNvSpPr txBox="1"/>
          <p:nvPr>
            <p:ph type="body" idx="1"/>
          </p:nvPr>
        </p:nvSpPr>
        <p:spPr>
          <a:prstGeom prst="rect">
            <a:avLst/>
          </a:prstGeom>
        </p:spPr>
        <p:txBody>
          <a:bodyPr/>
          <a:lstStyle>
            <a:lvl1pPr marL="629919" indent="-629919" algn="just" defTabSz="518159">
              <a:spcBef>
                <a:spcPts val="5600"/>
              </a:spcBef>
              <a:buBlip>
                <a:blip r:embed="rId2"/>
              </a:buBlip>
              <a:defRPr sz="4480"/>
            </a:lvl1pPr>
          </a:lstStyle>
          <a:p>
            <a:pPr/>
            <a:r>
              <a:t>L'ascetismo non è una misura dell'anima. Tuttavia, le persone che acquisiscono il gusto della mortificazione sono meno propense a fermarsi quando iniziano le difficili purificazioni interiori. La perseveranza nelle prove successive è legata a una qualità dell'anima sviluppata in precedenza. Non è solo che le pratiche di abnegazione di sé e sacrificio sviluppano una forte volontà. Queste rinunce precedenti scolpiscono anche una sincerità più profonda nell'anima, una determinazione a cercare Dio a tutti i costi. Abituano l'anima alla presenza nascosta di Dio, incoraggiando ogni sforzo di generosità. Permettono all'anima di fidarsi di Dio anche nella stanchezza e nella fatica. Tutto questo può essere decisivo quando Dio comincia a mostrarci quanto siamo davvero poveri, nonostante ogni esercizio della nostra volontà.</a:t>
            </a:r>
          </a:p>
        </p:txBody>
      </p:sp>
      <p:sp>
        <p:nvSpPr>
          <p:cNvPr id="181" name="Numero diapositiva"/>
          <p:cNvSpPr txBox="1"/>
          <p:nvPr>
            <p:ph type="sldNum" sz="quarter" idx="2"/>
          </p:nvPr>
        </p:nvSpPr>
        <p:spPr>
          <a:xfrm>
            <a:off x="23321607" y="12945743"/>
            <a:ext cx="312014" cy="537214"/>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3" name="La rinuncia a se stessi può essere una richiesta gravosa. Possiamo stancarci di quella che sembra essere una richiesta persistente. Tuttavia, coloro che come San Giovanni della Croce insistono su questo punto, erano anche sensibili al fatto che Dio è mol"/>
          <p:cNvSpPr txBox="1"/>
          <p:nvPr>
            <p:ph type="body" idx="1"/>
          </p:nvPr>
        </p:nvSpPr>
        <p:spPr>
          <a:prstGeom prst="rect">
            <a:avLst/>
          </a:prstGeom>
        </p:spPr>
        <p:txBody>
          <a:bodyPr/>
          <a:lstStyle>
            <a:lvl1pPr algn="just">
              <a:buBlip>
                <a:blip r:embed="rId2"/>
              </a:buBlip>
            </a:lvl1pPr>
          </a:lstStyle>
          <a:p>
            <a:pPr/>
            <a:r>
              <a:t>La rinuncia a se stessi può essere una richiesta gravosa. Possiamo stancarci di quella che sembra essere una richiesta persistente. Tuttavia, coloro che come San Giovanni della Croce insistono su questo punto, erano anche sensibili al fatto che Dio è molto abile nel nascondersi. Implicita nelle proposte ascetiche di questo santo c'è la domanda se il nostro desiderio di un Dio che si nasconde quanto più lo si cerca possa sopravvivere a lungo, pur continuando a frequentare rivali indegni del suo amore.</a:t>
            </a:r>
          </a:p>
        </p:txBody>
      </p:sp>
      <p:sp>
        <p:nvSpPr>
          <p:cNvPr id="184" name="Numero diapositiva"/>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6" name="Nessuno percepisce il valore dello spirito di mortificazione nella preghiera se non ha imparato a rinunciare ai piaceri comuni dei sensi fisici. Anche questo è un chiaro insegnamento di San Giovanni della Croce. Il legame tra le tendenze indulgenti nella"/>
          <p:cNvSpPr txBox="1"/>
          <p:nvPr>
            <p:ph type="body" idx="1"/>
          </p:nvPr>
        </p:nvSpPr>
        <p:spPr>
          <a:prstGeom prst="rect">
            <a:avLst/>
          </a:prstGeom>
        </p:spPr>
        <p:txBody>
          <a:bodyPr/>
          <a:lstStyle>
            <a:lvl1pPr marL="740155" indent="-740155" algn="just" defTabSz="608837">
              <a:spcBef>
                <a:spcPts val="6500"/>
              </a:spcBef>
              <a:buBlip>
                <a:blip r:embed="rId2"/>
              </a:buBlip>
              <a:defRPr sz="5264"/>
            </a:lvl1pPr>
          </a:lstStyle>
          <a:p>
            <a:pPr/>
            <a:r>
              <a:t>Nessuno percepisce il valore dello spirito di mortificazione nella preghiera se non ha imparato a rinunciare ai piaceri comuni dei sensi fisici. Anche questo è un chiaro insegnamento di San Giovanni della Croce. Il legame tra le tendenze indulgenti nella vita corporea e quelle nel regno interiore della gratificazione spirituale è una parallela esigenza di mortificazione. Oggi questo può sembrare estraneo alle nostre orecchie sotto entrambi i punti di vista. Ma San Giovanni della Croce è severo nel suo monito: nessuna anima riceve grazie più profonde nella preghiera se disdegna l'austerità esteriore o interiore.</a:t>
            </a:r>
          </a:p>
        </p:txBody>
      </p:sp>
      <p:sp>
        <p:nvSpPr>
          <p:cNvPr id="187" name="Numero diapositiva"/>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9" name="Morire a se stessi in qualsiasi mortificazione non lascia lo spirito interiore affogare nel nulla, vuoto di sostanza. Rifiutando ciò a cui potremmo indulgere, non scompariamo. Non è che senza determinati piaceri diventiamo spettrali o disumani. Al contra"/>
          <p:cNvSpPr txBox="1"/>
          <p:nvPr>
            <p:ph type="body" idx="1"/>
          </p:nvPr>
        </p:nvSpPr>
        <p:spPr>
          <a:prstGeom prst="rect">
            <a:avLst/>
          </a:prstGeom>
        </p:spPr>
        <p:txBody>
          <a:bodyPr/>
          <a:lstStyle>
            <a:lvl1pPr marL="740155" indent="-740155" algn="just" defTabSz="608837">
              <a:spcBef>
                <a:spcPts val="6500"/>
              </a:spcBef>
              <a:buBlip>
                <a:blip r:embed="rId2"/>
              </a:buBlip>
              <a:defRPr sz="5264"/>
            </a:lvl1pPr>
          </a:lstStyle>
          <a:p>
            <a:pPr/>
            <a:r>
              <a:t>Morire a se stessi in qualsiasi mortificazione non lascia lo spirito interiore affogare nel nulla, vuoto di sostanza. Rifiutando ciò a cui potremmo indulgere, non scompariamo. Non è che senza determinati piaceri diventiamo spettrali o disumani. Al contrario, ogni atto di abnegazione comporta una liberazione dal sé superficiale, un nuovo modo di possedere se stessi. Il desiderio di Dio può riempire lo spazio in cui avremmo potuto cercare una soddisfazione superflua. Una passione più profonda per Dio può ardere dove avremmo potuto accendere una fiamma breve che presto si sarebbe spenta nella nostra anima.</a:t>
            </a:r>
          </a:p>
        </p:txBody>
      </p:sp>
      <p:sp>
        <p:nvSpPr>
          <p:cNvPr id="190" name="Numero diapositiva"/>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2" name="La vitalità dell'anima è inseparabile da uno spirito di distacco che l'amore produce. Man mano che l'amore cresce, cresce anche il distacco dagli interessi proprietari e dai bisogni possessivi. Il risultato è la leggerezza di un'anima libera da ogni peso"/>
          <p:cNvSpPr txBox="1"/>
          <p:nvPr>
            <p:ph type="body" idx="1"/>
          </p:nvPr>
        </p:nvSpPr>
        <p:spPr>
          <a:prstGeom prst="rect">
            <a:avLst/>
          </a:prstGeom>
        </p:spPr>
        <p:txBody>
          <a:bodyPr/>
          <a:lstStyle>
            <a:lvl1pPr marL="669289" indent="-669289" algn="just" defTabSz="550545">
              <a:spcBef>
                <a:spcPts val="5900"/>
              </a:spcBef>
              <a:buBlip>
                <a:blip r:embed="rId2"/>
              </a:buBlip>
              <a:defRPr sz="4760"/>
            </a:lvl1pPr>
          </a:lstStyle>
          <a:p>
            <a:pPr/>
            <a:r>
              <a:t>La vitalità dell'anima è inseparabile da uno spirito di distacco che l'amore produce. Man mano che l'amore cresce, cresce anche il distacco dagli interessi proprietari e dai bisogni possessivi. Il risultato è la leggerezza di un'anima libera da ogni peso. L’energia nell'azione delle vite dei santi era un segno di questa libertà d'amore quando un’anima acquisisce una maggiore purezza nei suoi desideri. Tuttavia, per il distacco che accompagna un amore più intenso per Dio è necessario qualcosa di più dell'abnegazione. Le rinunce significano poco senza una fame di Dio che si rivela meno gestibile, meno soggetta al controllo, man mano che la vita continua. L'anima di ogni santo era altruista e generosa perché la ricerca di Dio aveva conquistato il suo desiderio più intimo.</a:t>
            </a:r>
          </a:p>
        </p:txBody>
      </p:sp>
      <p:sp>
        <p:nvSpPr>
          <p:cNvPr id="193" name="Numero diapositiva"/>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5" name="A volte le persone sono energiche e aggressive nel bene che fanno, come se fossero sotto pressione per una scadenza, spinte dal bisogno di ottenere risultati. Ma non godono del bene che fanno agli altri. Senza dubbio questo li tormenta interiormente, las"/>
          <p:cNvSpPr txBox="1"/>
          <p:nvPr>
            <p:ph type="body" idx="1"/>
          </p:nvPr>
        </p:nvSpPr>
        <p:spPr>
          <a:prstGeom prst="rect">
            <a:avLst/>
          </a:prstGeom>
        </p:spPr>
        <p:txBody>
          <a:bodyPr/>
          <a:lstStyle>
            <a:lvl1pPr marL="779525" indent="-779525" algn="just" defTabSz="641223">
              <a:spcBef>
                <a:spcPts val="6900"/>
              </a:spcBef>
              <a:buBlip>
                <a:blip r:embed="rId2"/>
              </a:buBlip>
              <a:defRPr sz="5544"/>
            </a:lvl1pPr>
          </a:lstStyle>
          <a:p>
            <a:pPr/>
            <a:r>
              <a:t>A volte le persone sono energiche e aggressive nel bene che fanno, come se fossero sotto pressione per una scadenza, spinte dal bisogno di ottenere risultati. Ma non godono del bene che fanno agli altri. Senza dubbio questo li tormenta interiormente, lasciandoli insoddisfatti, come se perdessero costantemente una competizione con se stessi. Purtroppo, questo è un sintomo della mancata percezione della presenza nascosta di Dio. Egli desidera che la nostra bontà ci porti gioia e felicità proprio perché è suo diletto suscitarla.</a:t>
            </a:r>
          </a:p>
        </p:txBody>
      </p:sp>
      <p:sp>
        <p:nvSpPr>
          <p:cNvPr id="196" name="Numero diapositiva"/>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8" name="Un uomo ricco potrebbe donare una somma considerevole di denaro dal proprio portafoglio al mendicante più vicino che incontra, e sentirsi felice per questo. D’altra parte, è improbabile che rinunci a un ricordo dal valore sentimentale se gli viene richie"/>
          <p:cNvSpPr txBox="1"/>
          <p:nvPr>
            <p:ph type="body" idx="1"/>
          </p:nvPr>
        </p:nvSpPr>
        <p:spPr>
          <a:prstGeom prst="rect">
            <a:avLst/>
          </a:prstGeom>
        </p:spPr>
        <p:txBody>
          <a:bodyPr/>
          <a:lstStyle>
            <a:lvl1pPr marL="708659" indent="-708659" algn="just" defTabSz="582929">
              <a:spcBef>
                <a:spcPts val="6300"/>
              </a:spcBef>
              <a:buBlip>
                <a:blip r:embed="rId2"/>
              </a:buBlip>
              <a:defRPr sz="5040"/>
            </a:lvl1pPr>
          </a:lstStyle>
          <a:p>
            <a:pPr/>
            <a:r>
              <a:t>Un uomo ricco potrebbe donare una somma considerevole di denaro dal proprio portafoglio al mendicante più vicino che incontra, e sentirsi felice per questo. D’altra parte, è improbabile che rinunci a un ricordo dal valore sentimentale se gli viene richiesto direttamente. E nessuno lo biasimerebbe per il suo rifiuto. Allo stesso modo, spesso è più facile rinunciare ai propri beni che consegnare a Dio gli attaccamenti umani o il bisogno di essere amati. L'esperienza del sacrificio può essere simile a questo. È più facile mantenere le nostre pratiche di abnegazione che percepire una nuova richiesta da parte di Dio di un sacrificio che siamo riluttanti a fare.</a:t>
            </a:r>
          </a:p>
        </p:txBody>
      </p:sp>
      <p:sp>
        <p:nvSpPr>
          <p:cNvPr id="199" name="Numero diapositiva"/>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1" name="Di solito Dio non chiede un eroismo che sia ammirato dagli altri, ma l’annullamento di sé proprio di una fedeltà poco appariscente, una perseveranza che non attira l'attenzione. Ci chiede un eroismo nascosto che non sfugga mai a lungo alla compagnia dell"/>
          <p:cNvSpPr txBox="1"/>
          <p:nvPr>
            <p:ph type="body" idx="1"/>
          </p:nvPr>
        </p:nvSpPr>
        <p:spPr>
          <a:prstGeom prst="rect">
            <a:avLst/>
          </a:prstGeom>
        </p:spPr>
        <p:txBody>
          <a:bodyPr/>
          <a:lstStyle>
            <a:lvl1pPr algn="just">
              <a:buBlip>
                <a:blip r:embed="rId2"/>
              </a:buBlip>
            </a:lvl1pPr>
          </a:lstStyle>
          <a:p>
            <a:pPr/>
            <a:r>
              <a:t>Di solito Dio non chiede un eroismo che sia ammirato dagli altri, ma l’annullamento di sé proprio di una fedeltà poco appariscente, una perseveranza che non attira l'attenzione. Ci chiede un eroismo nascosto che non sfugga mai a lungo alla compagnia della fatica di sforzi non ricompensati. Questa calma costanza è impossibile senza uno spirito di maggiore mortificazione interiore.</a:t>
            </a:r>
          </a:p>
        </p:txBody>
      </p:sp>
      <p:sp>
        <p:nvSpPr>
          <p:cNvPr id="202" name="Numero diapositiva"/>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Senza alcuni esercizi di mortificazione, l'anima continuerà a bramare. Questa è una conseguenza del non riuscire a temperare la tendenza al piacere fine a se stesso. L'effetto più immediato è un indebolimento della vista. La brama è perniciosa per la nos"/>
          <p:cNvSpPr txBox="1"/>
          <p:nvPr>
            <p:ph type="body" idx="1"/>
          </p:nvPr>
        </p:nvSpPr>
        <p:spPr>
          <a:prstGeom prst="rect">
            <a:avLst/>
          </a:prstGeom>
        </p:spPr>
        <p:txBody>
          <a:bodyPr/>
          <a:lstStyle>
            <a:lvl1pPr marL="677163" indent="-677163" algn="just" defTabSz="557022">
              <a:spcBef>
                <a:spcPts val="6000"/>
              </a:spcBef>
              <a:buBlip>
                <a:blip r:embed="rId2"/>
              </a:buBlip>
              <a:defRPr sz="4816"/>
            </a:lvl1pPr>
          </a:lstStyle>
          <a:p>
            <a:pPr/>
            <a:r>
              <a:t>Senza alcuni esercizi di mortificazione, l'anima continuerà a bramare. Questa è una conseguenza del non riuscire a temperare la tendenza al piacere fine a se stesso. L'effetto più immediato è un indebolimento della vista. La brama è perniciosa per la nostra vista spirituale; rende i nostri occhi impuri, restringendoli nel desiderio, facendo sì che filtrino molte osservazioni della giornata attraverso una lente di bisogno interiore. La brama è prima di tutto negli occhi, occhi affamati di soddisfazione, prima che trovino qualcosa da perseguire. Senza imparare a negare noi stessi, la brama sarà anche l’ultima cosa nei nostri occhi, occhi sopraffatti dalla frustrazione perché non abbiamo imparato a cercare ciecamente Dio.</a:t>
            </a:r>
          </a:p>
        </p:txBody>
      </p:sp>
      <p:sp>
        <p:nvSpPr>
          <p:cNvPr id="205" name="Numero diapositiva"/>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7" name="Una certa indifferenza verso se stessi è una condizione necessaria per progredire nella passione per Dio come desiderio dominante della propria vita. Nella misura in cui obiettiamo a questa affermazione considerandola fanatica ed estrema, o ne discutiamo"/>
          <p:cNvSpPr txBox="1"/>
          <p:nvPr>
            <p:ph type="body" idx="1"/>
          </p:nvPr>
        </p:nvSpPr>
        <p:spPr>
          <a:prstGeom prst="rect">
            <a:avLst/>
          </a:prstGeom>
        </p:spPr>
        <p:txBody>
          <a:bodyPr/>
          <a:lstStyle>
            <a:lvl1pPr algn="just">
              <a:buBlip>
                <a:blip r:embed="rId2"/>
              </a:buBlip>
            </a:lvl1pPr>
          </a:lstStyle>
          <a:p>
            <a:pPr/>
            <a:r>
              <a:t>Una certa indifferenza verso se stessi è una condizione necessaria per progredire nella passione per Dio come desiderio dominante della propria vita. Nella misura in cui obiettiamo a questa affermazione considerandola fanatica ed estrema, o ne discutiamo le implicazioni psicologiche malsane, o semplicemente la liquidiamo come una pia esagerazione, riflettiamo forse quanto poco abbiamo meditato sulle vite reali dei santi.</a:t>
            </a:r>
          </a:p>
        </p:txBody>
      </p:sp>
      <p:sp>
        <p:nvSpPr>
          <p:cNvPr id="208" name="Numero diapositiva"/>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Nell'affrontare la tentazione non esiste difesa più affidabile della preghiera e della nostra capacità di rinuncia. La tentazione può arrivare nei momenti più inaspettati; è imprevedibile. A volte non c'è abbastanza calma per superarla con una rapida res"/>
          <p:cNvSpPr txBox="1"/>
          <p:nvPr>
            <p:ph type="body" idx="1"/>
          </p:nvPr>
        </p:nvSpPr>
        <p:spPr>
          <a:prstGeom prst="rect">
            <a:avLst/>
          </a:prstGeom>
        </p:spPr>
        <p:txBody>
          <a:bodyPr/>
          <a:lstStyle>
            <a:lvl1pPr marL="661415" indent="-661415" algn="just" defTabSz="544068">
              <a:spcBef>
                <a:spcPts val="5800"/>
              </a:spcBef>
              <a:buBlip>
                <a:blip r:embed="rId2"/>
              </a:buBlip>
              <a:defRPr sz="4703"/>
            </a:lvl1pPr>
          </a:lstStyle>
          <a:p>
            <a:pPr/>
            <a:r>
              <a:t>Nell'affrontare la tentazione non esiste difesa più affidabile della preghiera e della nostra capacità di rinuncia. La tentazione può arrivare nei momenti più inaspettati; è imprevedibile. A volte non c'è abbastanza calma per superarla con una rapida resistenza mentale. Dobbiamo semplicemente aggrapparci al desiderio di Dio, combattendo l'incertezza del risultato, confidando in un soccorso. La tregua può arrivare senza che ce ne accorgiamo appieno. Nel frattempo può sembrare un'attesa terribile. La verità è che se la preghiera si sveglia, un intervento nascosto è immediato, come una madre che accorre al pianto del suo bambino. Quella che può sembrare una resistenza solitaria nasconde la presenza segreta di Dio. La rinuncia e la preghiera attirano sempre l'aiuto di Dio.</a:t>
            </a:r>
          </a:p>
        </p:txBody>
      </p:sp>
      <p:sp>
        <p:nvSpPr>
          <p:cNvPr id="211" name="Numero diapositiva"/>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3" name="Ci possono essere giorni in cui desideriamo nella preghiera un'offerta più radicale a Dio, e poi, più tardi, ci allontaniamo con noncuranza da un piccolo sacrificio perché non ci sembra abbastanza significativo per la nostra aspirazione. In quel rifiuto "/>
          <p:cNvSpPr txBox="1"/>
          <p:nvPr>
            <p:ph type="body" idx="1"/>
          </p:nvPr>
        </p:nvSpPr>
        <p:spPr>
          <a:prstGeom prst="rect">
            <a:avLst/>
          </a:prstGeom>
        </p:spPr>
        <p:txBody>
          <a:bodyPr/>
          <a:lstStyle>
            <a:lvl1pPr marL="535431" indent="-535431" algn="just" defTabSz="440436">
              <a:spcBef>
                <a:spcPts val="4700"/>
              </a:spcBef>
              <a:buBlip>
                <a:blip r:embed="rId2"/>
              </a:buBlip>
              <a:defRPr sz="3808"/>
            </a:lvl1pPr>
          </a:lstStyle>
          <a:p>
            <a:pPr/>
            <a:r>
              <a:t>Ci possono essere giorni in cui desideriamo nella preghiera un'offerta più radicale a Dio, e poi, più tardi, ci allontaniamo con noncuranza da un piccolo sacrificio perché non ci sembra abbastanza significativo per la nostra aspirazione. In quel rifiuto si ritarda una consegna più profonda a Dio. Ciò che Dio ci chiede si trova spesso nei piccoli momenti, nel piccolo gesto, nel piccolo dono. Possono essere proprio le mortificazioni più insignificanti che rifiutiamo a impedire che una maggiore consapevolezza della sua presenza nascosta illumini la nostra anima. La presenza nascosta di Dio richiede una maggiore attenzione a questi sottili inviti al sacrificio. Se non rinunciamo a noi stessi in piccole cose, potremmo presto preferire un Dio che benedice i nostri pregiudizi e le nostre propensioni. Purtroppo, questo Dio non è reale. Dio è vicino a noi quando ci rendiamo disponibili alle sue richieste. Ciò significa aspettarsi piccole prove in cui spesso dobbiamo rinunciare alle nostre preferenze. Se evitiamo questo e troviamo il modo di aggirarlo, il Dio che si nasconde può diventare ancora più celato e irraggiungibile quando preghiamo.</a:t>
            </a:r>
          </a:p>
        </p:txBody>
      </p:sp>
      <p:sp>
        <p:nvSpPr>
          <p:cNvPr id="214" name="Numero diapositiva"/>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Una passione più intensa per Dio scoperta nella preghiera è destinata a diminuire il nostro interesse per i piaceri di questo mondo. Senza troppa fatica, dopo la preghiera potremmo ritrovarci piuttosto indifferenti ai divertimenti mondani. A volte questo"/>
          <p:cNvSpPr txBox="1"/>
          <p:nvPr>
            <p:ph type="body" idx="1"/>
          </p:nvPr>
        </p:nvSpPr>
        <p:spPr>
          <a:prstGeom prst="rect">
            <a:avLst/>
          </a:prstGeom>
        </p:spPr>
        <p:txBody>
          <a:bodyPr/>
          <a:lstStyle>
            <a:lvl1pPr marL="582675" indent="-582675" algn="just" defTabSz="479298">
              <a:spcBef>
                <a:spcPts val="5100"/>
              </a:spcBef>
              <a:buBlip>
                <a:blip r:embed="rId2"/>
              </a:buBlip>
              <a:defRPr sz="4144"/>
            </a:lvl1pPr>
          </a:lstStyle>
          <a:p>
            <a:pPr/>
            <a:r>
              <a:t>Una passione più intensa per Dio scoperta nella preghiera è destinata a diminuire il nostro interesse per i piaceri di questo mondo. Senza troppa fatica, dopo la preghiera potremmo ritrovarci piuttosto indifferenti ai divertimenti mondani. A volte questo significa provare un confuso disagio nei confronti di piaceri innocui. Potrebbe sembrare una strana forma di benedizione, finché non proviamo un forte desiderio di pregare proprio nel momento in cui un innocente diversivo ci sembra vuoto e banale. Questa consapevolezza può aumentare il desiderio di spogliare la propria vita in povertà. Rinunciando ai comfort non necessari, un motivo diverso comincia a chiarirsi. Non siamo semplicemente impegnati in una disciplina spirituale di penitenza. Spesso, senza rendercene conto, ci stiamo preparando per un incontro più personale con Dio. La speranza di ogni sacrificio di comfort può essere che nella privazione e nella povertà possiamo arrivare a conoscere il Dio che abbraccia i mendicanti e i lebbrosi con un bacio divino.</a:t>
            </a:r>
          </a:p>
        </p:txBody>
      </p:sp>
      <p:sp>
        <p:nvSpPr>
          <p:cNvPr id="217" name="Numero diapositiva"/>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Doppio clic per modificare"/>
          <p:cNvSpPr txBox="1"/>
          <p:nvPr>
            <p:ph type="body" idx="1"/>
          </p:nvPr>
        </p:nvSpPr>
        <p:spPr>
          <a:prstGeom prst="rect">
            <a:avLst/>
          </a:prstGeom>
        </p:spPr>
        <p:txBody>
          <a:bodyPr/>
          <a:lstStyle/>
          <a:p>
            <a:pPr>
              <a:buBlip>
                <a:blip r:embed="rId2"/>
              </a:buBlip>
            </a:pPr>
          </a:p>
        </p:txBody>
      </p:sp>
      <p:sp>
        <p:nvSpPr>
          <p:cNvPr id="220" name="Numero diapositiva"/>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2" name="Doppio clic per modificare"/>
          <p:cNvSpPr txBox="1"/>
          <p:nvPr>
            <p:ph type="body" idx="1"/>
          </p:nvPr>
        </p:nvSpPr>
        <p:spPr>
          <a:prstGeom prst="rect">
            <a:avLst/>
          </a:prstGeom>
        </p:spPr>
        <p:txBody>
          <a:bodyPr/>
          <a:lstStyle/>
          <a:p>
            <a:pPr>
              <a:buBlip>
                <a:blip r:embed="rId2"/>
              </a:buBlip>
            </a:pPr>
          </a:p>
        </p:txBody>
      </p:sp>
      <p:sp>
        <p:nvSpPr>
          <p:cNvPr id="223" name="Numero diapositiva"/>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5" name="Doppio clic per modificare"/>
          <p:cNvSpPr txBox="1"/>
          <p:nvPr>
            <p:ph type="body" idx="1"/>
          </p:nvPr>
        </p:nvSpPr>
        <p:spPr>
          <a:prstGeom prst="rect">
            <a:avLst/>
          </a:prstGeom>
        </p:spPr>
        <p:txBody>
          <a:bodyPr/>
          <a:lstStyle/>
          <a:p>
            <a:pPr>
              <a:buBlip>
                <a:blip r:embed="rId2"/>
              </a:buBlip>
            </a:pPr>
          </a:p>
        </p:txBody>
      </p:sp>
      <p:sp>
        <p:nvSpPr>
          <p:cNvPr id="226" name="Numero diapositiva"/>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Doppio clic per modificare"/>
          <p:cNvSpPr txBox="1"/>
          <p:nvPr>
            <p:ph type="body" idx="1"/>
          </p:nvPr>
        </p:nvSpPr>
        <p:spPr>
          <a:prstGeom prst="rect">
            <a:avLst/>
          </a:prstGeom>
        </p:spPr>
        <p:txBody>
          <a:bodyPr/>
          <a:lstStyle/>
          <a:p>
            <a:pPr>
              <a:buBlip>
                <a:blip r:embed="rId2"/>
              </a:buBlip>
            </a:pPr>
          </a:p>
        </p:txBody>
      </p:sp>
      <p:sp>
        <p:nvSpPr>
          <p:cNvPr id="229" name="Numero diapositiva"/>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1" name="Doppio clic per modificare"/>
          <p:cNvSpPr txBox="1"/>
          <p:nvPr>
            <p:ph type="body" idx="1"/>
          </p:nvPr>
        </p:nvSpPr>
        <p:spPr>
          <a:prstGeom prst="rect">
            <a:avLst/>
          </a:prstGeom>
        </p:spPr>
        <p:txBody>
          <a:bodyPr/>
          <a:lstStyle/>
          <a:p>
            <a:pPr>
              <a:buBlip>
                <a:blip r:embed="rId2"/>
              </a:buBlip>
            </a:pPr>
          </a:p>
        </p:txBody>
      </p:sp>
      <p:sp>
        <p:nvSpPr>
          <p:cNvPr id="232" name="Numero diapositiva"/>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Doppio clic per modificare"/>
          <p:cNvSpPr txBox="1"/>
          <p:nvPr>
            <p:ph type="body" idx="1"/>
          </p:nvPr>
        </p:nvSpPr>
        <p:spPr>
          <a:prstGeom prst="rect">
            <a:avLst/>
          </a:prstGeom>
        </p:spPr>
        <p:txBody>
          <a:bodyPr/>
          <a:lstStyle/>
          <a:p>
            <a:pPr>
              <a:buBlip>
                <a:blip r:embed="rId2"/>
              </a:buBlip>
            </a:pPr>
          </a:p>
        </p:txBody>
      </p:sp>
      <p:sp>
        <p:nvSpPr>
          <p:cNvPr id="235" name="Numero diapositiva"/>
          <p:cNvSpPr txBox="1"/>
          <p:nvPr>
            <p:ph type="sldNum" sz="quarter" idx="2"/>
          </p:nvPr>
        </p:nvSpPr>
        <p:spPr>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2.png"/></Relationships>

</file>

<file path=ppt/theme/theme1.xml><?xml version="1.0" encoding="utf-8"?>
<a:theme xmlns:a="http://schemas.openxmlformats.org/drawingml/2006/main" xmlns:r="http://schemas.openxmlformats.org/officeDocument/2006/relationships" name="LinenBook">
  <a:themeElements>
    <a:clrScheme name="LinenBook">
      <a:dk1>
        <a:srgbClr val="363929"/>
      </a:dk1>
      <a:lt1>
        <a:srgbClr val="181039"/>
      </a:lt1>
      <a:dk2>
        <a:srgbClr val="5C5C5C"/>
      </a:dk2>
      <a:lt2>
        <a:srgbClr val="E0E0E0"/>
      </a:lt2>
      <a:accent1>
        <a:srgbClr val="768893"/>
      </a:accent1>
      <a:accent2>
        <a:srgbClr val="81914E"/>
      </a:accent2>
      <a:accent3>
        <a:srgbClr val="CCA156"/>
      </a:accent3>
      <a:accent4>
        <a:srgbClr val="AD6D3D"/>
      </a:accent4>
      <a:accent5>
        <a:srgbClr val="A5322E"/>
      </a:accent5>
      <a:accent6>
        <a:srgbClr val="705A64"/>
      </a:accent6>
      <a:hlink>
        <a:srgbClr val="0000FF"/>
      </a:hlink>
      <a:folHlink>
        <a:srgbClr val="FF00FF"/>
      </a:folHlink>
    </a:clrScheme>
    <a:fontScheme name="LinenBook">
      <a:majorFont>
        <a:latin typeface="Optima"/>
        <a:ea typeface="Optima"/>
        <a:cs typeface="Optima"/>
      </a:majorFont>
      <a:minorFont>
        <a:latin typeface="Optima"/>
        <a:ea typeface="Optima"/>
        <a:cs typeface="Optima"/>
      </a:minorFont>
    </a:fontScheme>
    <a:fmtScheme name="LinenBoo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6477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FFFFF"/>
            </a:solidFill>
            <a:effectLst>
              <a:outerShdw sx="100000" sy="100000" kx="0" ky="0" algn="b" rotWithShape="0" blurRad="25400" dist="12700" dir="5400000">
                <a:srgbClr val="000000">
                  <a:alpha val="50000"/>
                </a:srgbClr>
              </a:outerShdw>
            </a:effectLst>
            <a:uFillTx/>
            <a:latin typeface="+mn-lt"/>
            <a:ea typeface="+mn-ea"/>
            <a:cs typeface="+mn-cs"/>
            <a:sym typeface="Optim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647700" rtl="0" fontAlgn="auto" latinLnBrk="0" hangingPunct="0">
          <a:lnSpc>
            <a:spcPct val="100000"/>
          </a:lnSpc>
          <a:spcBef>
            <a:spcPts val="7000"/>
          </a:spcBef>
          <a:spcAft>
            <a:spcPts val="0"/>
          </a:spcAft>
          <a:buClrTx/>
          <a:buSzTx/>
          <a:buFontTx/>
          <a:buNone/>
          <a:tabLst/>
          <a:defRPr b="0" baseline="0" cap="none" i="0" spc="0" strike="noStrike" sz="5600" u="none" kumimoji="0" normalizeH="0">
            <a:ln>
              <a:noFill/>
            </a:ln>
            <a:solidFill>
              <a:srgbClr val="363929"/>
            </a:solidFill>
            <a:effectLst/>
            <a:uFillTx/>
            <a:latin typeface="+mn-lt"/>
            <a:ea typeface="+mn-ea"/>
            <a:cs typeface="+mn-cs"/>
            <a:sym typeface="Optim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LinenBook">
  <a:themeElements>
    <a:clrScheme name="LinenBook">
      <a:dk1>
        <a:srgbClr val="000000"/>
      </a:dk1>
      <a:lt1>
        <a:srgbClr val="FFFFFF"/>
      </a:lt1>
      <a:dk2>
        <a:srgbClr val="5C5C5C"/>
      </a:dk2>
      <a:lt2>
        <a:srgbClr val="E0E0E0"/>
      </a:lt2>
      <a:accent1>
        <a:srgbClr val="768893"/>
      </a:accent1>
      <a:accent2>
        <a:srgbClr val="81914E"/>
      </a:accent2>
      <a:accent3>
        <a:srgbClr val="CCA156"/>
      </a:accent3>
      <a:accent4>
        <a:srgbClr val="AD6D3D"/>
      </a:accent4>
      <a:accent5>
        <a:srgbClr val="A5322E"/>
      </a:accent5>
      <a:accent6>
        <a:srgbClr val="705A64"/>
      </a:accent6>
      <a:hlink>
        <a:srgbClr val="0000FF"/>
      </a:hlink>
      <a:folHlink>
        <a:srgbClr val="FF00FF"/>
      </a:folHlink>
    </a:clrScheme>
    <a:fontScheme name="LinenBook">
      <a:majorFont>
        <a:latin typeface="Optima"/>
        <a:ea typeface="Optima"/>
        <a:cs typeface="Optima"/>
      </a:majorFont>
      <a:minorFont>
        <a:latin typeface="Optima"/>
        <a:ea typeface="Optima"/>
        <a:cs typeface="Optima"/>
      </a:minorFont>
    </a:fontScheme>
    <a:fmtScheme name="LinenBoo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6477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FFFFF"/>
            </a:solidFill>
            <a:effectLst>
              <a:outerShdw sx="100000" sy="100000" kx="0" ky="0" algn="b" rotWithShape="0" blurRad="25400" dist="12700" dir="5400000">
                <a:srgbClr val="000000">
                  <a:alpha val="50000"/>
                </a:srgbClr>
              </a:outerShdw>
            </a:effectLst>
            <a:uFillTx/>
            <a:latin typeface="+mn-lt"/>
            <a:ea typeface="+mn-ea"/>
            <a:cs typeface="+mn-cs"/>
            <a:sym typeface="Optim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647700" rtl="0" fontAlgn="auto" latinLnBrk="0" hangingPunct="0">
          <a:lnSpc>
            <a:spcPct val="100000"/>
          </a:lnSpc>
          <a:spcBef>
            <a:spcPts val="7000"/>
          </a:spcBef>
          <a:spcAft>
            <a:spcPts val="0"/>
          </a:spcAft>
          <a:buClrTx/>
          <a:buSzTx/>
          <a:buFontTx/>
          <a:buNone/>
          <a:tabLst/>
          <a:defRPr b="0" baseline="0" cap="none" i="0" spc="0" strike="noStrike" sz="5600" u="none" kumimoji="0" normalizeH="0">
            <a:ln>
              <a:noFill/>
            </a:ln>
            <a:solidFill>
              <a:srgbClr val="363929"/>
            </a:solidFill>
            <a:effectLst/>
            <a:uFillTx/>
            <a:latin typeface="+mn-lt"/>
            <a:ea typeface="+mn-ea"/>
            <a:cs typeface="+mn-cs"/>
            <a:sym typeface="Optim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