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lvl1pPr>
    <a:lvl2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lvl2pPr>
    <a:lvl3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lvl3pPr>
    <a:lvl4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lvl4pPr>
    <a:lvl5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lvl5pPr>
    <a:lvl6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lvl6pPr>
    <a:lvl7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lvl7pPr>
    <a:lvl8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lvl8pPr>
    <a:lvl9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Chalkduster"/>
          <a:ea typeface="Chalkduster"/>
          <a:cs typeface="Chalkduster"/>
        </a:font>
        <a:srgbClr val="BC00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3F4"/>
          </a:solidFill>
        </a:fill>
      </a:tcStyle>
    </a:wholeTbl>
    <a:band2H>
      <a:tcTxStyle b="def" i="def"/>
      <a:tcStyle>
        <a:tcBdr/>
        <a:fill>
          <a:solidFill>
            <a:srgbClr val="EBF2FA"/>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halkduster"/>
          <a:ea typeface="Chalkduster"/>
          <a:cs typeface="Chalkduster"/>
        </a:font>
        <a:srgbClr val="BC00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4D7"/>
          </a:solidFill>
        </a:fill>
      </a:tcStyle>
    </a:wholeTbl>
    <a:band2H>
      <a:tcTxStyle b="def" i="def"/>
      <a:tcStyle>
        <a:tcBdr/>
        <a:fill>
          <a:solidFill>
            <a:srgbClr val="FFF9EC"/>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halkduster"/>
          <a:ea typeface="Chalkduster"/>
          <a:cs typeface="Chalkduster"/>
        </a:font>
        <a:srgbClr val="BC00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FE2F9"/>
          </a:solidFill>
        </a:fill>
      </a:tcStyle>
    </a:wholeTbl>
    <a:band2H>
      <a:tcTxStyle b="def" i="def"/>
      <a:tcStyle>
        <a:tcBdr/>
        <a:fill>
          <a:solidFill>
            <a:srgbClr val="F7F1FC"/>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halkduster"/>
          <a:ea typeface="Chalkduster"/>
          <a:cs typeface="Chalkduster"/>
        </a:font>
        <a:srgbClr val="BC00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3E6FF"/>
          </a:solidFill>
        </a:fill>
      </a:tcStyle>
    </a:wholeTbl>
    <a:band2H>
      <a:tcTxStyle b="def" i="def"/>
      <a:tcStyle>
        <a:tcBdr/>
        <a:fill>
          <a:solidFill>
            <a:srgbClr val="FFFFFF"/>
          </a:solidFill>
        </a:fill>
      </a:tcStyle>
    </a:band2H>
    <a:firstCol>
      <a:tcTxStyle b="on" i="off">
        <a:font>
          <a:latin typeface="Chalkduster"/>
          <a:ea typeface="Chalkduster"/>
          <a:cs typeface="Chalkduster"/>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halkduster"/>
          <a:ea typeface="Chalkduster"/>
          <a:cs typeface="Chalkduster"/>
        </a:font>
        <a:srgbClr val="BC00FF"/>
      </a:tcTxStyle>
      <a:tcStyle>
        <a:tcBdr>
          <a:left>
            <a:ln w="12700" cap="flat">
              <a:noFill/>
              <a:miter lim="400000"/>
            </a:ln>
          </a:left>
          <a:right>
            <a:ln w="12700" cap="flat">
              <a:noFill/>
              <a:miter lim="400000"/>
            </a:ln>
          </a:right>
          <a:top>
            <a:ln w="50800" cap="flat">
              <a:solidFill>
                <a:srgbClr val="BC00FF"/>
              </a:solidFill>
              <a:prstDash val="solid"/>
              <a:round/>
            </a:ln>
          </a:top>
          <a:bottom>
            <a:ln w="25400" cap="flat">
              <a:solidFill>
                <a:srgbClr val="BC00FF"/>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halkduster"/>
          <a:ea typeface="Chalkduster"/>
          <a:cs typeface="Chalkduster"/>
        </a:font>
        <a:srgbClr val="FFFFFF"/>
      </a:tcTxStyle>
      <a:tcStyle>
        <a:tcBdr>
          <a:left>
            <a:ln w="12700" cap="flat">
              <a:noFill/>
              <a:miter lim="400000"/>
            </a:ln>
          </a:left>
          <a:right>
            <a:ln w="12700" cap="flat">
              <a:noFill/>
              <a:miter lim="400000"/>
            </a:ln>
          </a:right>
          <a:top>
            <a:ln w="25400" cap="flat">
              <a:solidFill>
                <a:srgbClr val="BC00FF"/>
              </a:solidFill>
              <a:prstDash val="solid"/>
              <a:round/>
            </a:ln>
          </a:top>
          <a:bottom>
            <a:ln w="25400" cap="flat">
              <a:solidFill>
                <a:srgbClr val="BC00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halkduster"/>
          <a:ea typeface="Chalkduster"/>
          <a:cs typeface="Chalkduster"/>
        </a:font>
        <a:srgbClr val="BC00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CAFF"/>
          </a:solidFill>
        </a:fill>
      </a:tcStyle>
    </a:wholeTbl>
    <a:band2H>
      <a:tcTxStyle b="def" i="def"/>
      <a:tcStyle>
        <a:tcBdr/>
        <a:fill>
          <a:solidFill>
            <a:srgbClr val="F3E6FF"/>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BC00FF"/>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BC00FF"/>
          </a:solid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BC00FF"/>
          </a:solidFill>
        </a:fill>
      </a:tcStyle>
    </a:firstRow>
  </a:tblStyle>
  <a:tblStyle styleId="{2708684C-4D16-4618-839F-0558EEFCDFE6}" styleName="">
    <a:tblBg/>
    <a:wholeTbl>
      <a:tcTxStyle b="off"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Chalkduster"/>
          <a:ea typeface="Chalkduster"/>
          <a:cs typeface="Chalkduster"/>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4" name="Shape 134"/>
          <p:cNvSpPr/>
          <p:nvPr>
            <p:ph type="sldImg"/>
          </p:nvPr>
        </p:nvSpPr>
        <p:spPr>
          <a:xfrm>
            <a:off x="1143000" y="685800"/>
            <a:ext cx="4572000" cy="3429000"/>
          </a:xfrm>
          <a:prstGeom prst="rect">
            <a:avLst/>
          </a:prstGeom>
        </p:spPr>
        <p:txBody>
          <a:bodyPr/>
          <a:lstStyle/>
          <a:p>
            <a:pPr/>
          </a:p>
        </p:txBody>
      </p:sp>
      <p:sp>
        <p:nvSpPr>
          <p:cNvPr id="135" name="Shape 1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olo">
    <p:spTree>
      <p:nvGrpSpPr>
        <p:cNvPr id="1" name=""/>
        <p:cNvGrpSpPr/>
        <p:nvPr/>
      </p:nvGrpSpPr>
      <p:grpSpPr>
        <a:xfrm>
          <a:off x="0" y="0"/>
          <a:ext cx="0" cy="0"/>
          <a:chOff x="0" y="0"/>
          <a:chExt cx="0" cy="0"/>
        </a:xfrm>
      </p:grpSpPr>
      <p:sp>
        <p:nvSpPr>
          <p:cNvPr id="11" name="Titolo Testo"/>
          <p:cNvSpPr txBox="1"/>
          <p:nvPr>
            <p:ph type="title"/>
          </p:nvPr>
        </p:nvSpPr>
        <p:spPr>
          <a:xfrm>
            <a:off x="1778000" y="3657600"/>
            <a:ext cx="20828000" cy="3568700"/>
          </a:xfrm>
          <a:prstGeom prst="rect">
            <a:avLst/>
          </a:prstGeom>
        </p:spPr>
        <p:txBody>
          <a:bodyPr anchor="b"/>
          <a:lstStyle/>
          <a:p>
            <a:pPr/>
            <a:r>
              <a:t>Titolo Testo</a:t>
            </a:r>
          </a:p>
        </p:txBody>
      </p:sp>
      <p:sp>
        <p:nvSpPr>
          <p:cNvPr id="12" name="Corpo livello uno…"/>
          <p:cNvSpPr txBox="1"/>
          <p:nvPr>
            <p:ph type="body" sz="quarter" idx="1"/>
          </p:nvPr>
        </p:nvSpPr>
        <p:spPr>
          <a:xfrm>
            <a:off x="1778000" y="7327900"/>
            <a:ext cx="20828000" cy="1892300"/>
          </a:xfrm>
          <a:prstGeom prst="rect">
            <a:avLst/>
          </a:prstGeom>
        </p:spPr>
        <p:txBody>
          <a:bodyPr anchor="t"/>
          <a:lstStyle>
            <a:lvl1pPr marL="0" indent="0" algn="ctr">
              <a:spcBef>
                <a:spcPts val="0"/>
              </a:spcBef>
              <a:buSzTx/>
              <a:buNone/>
              <a:defRPr sz="4800"/>
            </a:lvl1pPr>
            <a:lvl2pPr marL="0" indent="0" algn="ctr">
              <a:spcBef>
                <a:spcPts val="0"/>
              </a:spcBef>
              <a:buSzTx/>
              <a:buNone/>
              <a:defRPr sz="4800"/>
            </a:lvl2pPr>
            <a:lvl3pPr marL="0" indent="0" algn="ctr">
              <a:spcBef>
                <a:spcPts val="0"/>
              </a:spcBef>
              <a:buSzTx/>
              <a:buNone/>
              <a:defRPr sz="4800"/>
            </a:lvl3pPr>
            <a:lvl4pPr marL="0" indent="0" algn="ctr">
              <a:spcBef>
                <a:spcPts val="0"/>
              </a:spcBef>
              <a:buSzTx/>
              <a:buNone/>
              <a:defRPr sz="4800"/>
            </a:lvl4pPr>
            <a:lvl5pPr marL="0" indent="0" algn="ctr">
              <a:spcBef>
                <a:spcPts val="0"/>
              </a:spcBef>
              <a:buSzTx/>
              <a:buNone/>
              <a:defRPr sz="4800"/>
            </a:lvl5pPr>
          </a:lstStyle>
          <a:p>
            <a:pPr/>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Orizzontale">
    <p:spTree>
      <p:nvGrpSpPr>
        <p:cNvPr id="1" name=""/>
        <p:cNvGrpSpPr/>
        <p:nvPr/>
      </p:nvGrpSpPr>
      <p:grpSpPr>
        <a:xfrm>
          <a:off x="0" y="0"/>
          <a:ext cx="0" cy="0"/>
          <a:chOff x="0" y="0"/>
          <a:chExt cx="0" cy="0"/>
        </a:xfrm>
      </p:grpSpPr>
      <p:sp>
        <p:nvSpPr>
          <p:cNvPr id="20" name="Primo piano di un bruco monarca su una foglia parzialmente mangiata"/>
          <p:cNvSpPr/>
          <p:nvPr>
            <p:ph type="pic" idx="21"/>
          </p:nvPr>
        </p:nvSpPr>
        <p:spPr>
          <a:xfrm>
            <a:off x="889000" y="-1625600"/>
            <a:ext cx="20332700" cy="14109700"/>
          </a:xfrm>
          <a:prstGeom prst="rect">
            <a:avLst/>
          </a:prstGeom>
        </p:spPr>
        <p:txBody>
          <a:bodyPr lIns="91439" tIns="45719" rIns="91439" bIns="45719" anchor="t">
            <a:noAutofit/>
          </a:bodyPr>
          <a:lstStyle/>
          <a:p>
            <a:pPr/>
          </a:p>
        </p:txBody>
      </p:sp>
      <p:sp>
        <p:nvSpPr>
          <p:cNvPr id="21" name="Titolo Testo"/>
          <p:cNvSpPr txBox="1"/>
          <p:nvPr>
            <p:ph type="title"/>
          </p:nvPr>
        </p:nvSpPr>
        <p:spPr>
          <a:xfrm>
            <a:off x="1778000" y="9550400"/>
            <a:ext cx="20828000" cy="2120900"/>
          </a:xfrm>
          <a:prstGeom prst="rect">
            <a:avLst/>
          </a:prstGeom>
        </p:spPr>
        <p:txBody>
          <a:bodyPr/>
          <a:lstStyle/>
          <a:p>
            <a:pPr/>
            <a:r>
              <a:t>Titolo Testo</a:t>
            </a:r>
          </a:p>
        </p:txBody>
      </p:sp>
      <p:sp>
        <p:nvSpPr>
          <p:cNvPr id="22" name="Corpo livello uno…"/>
          <p:cNvSpPr txBox="1"/>
          <p:nvPr>
            <p:ph type="body" sz="quarter" idx="1"/>
          </p:nvPr>
        </p:nvSpPr>
        <p:spPr>
          <a:xfrm>
            <a:off x="1778000" y="11785600"/>
            <a:ext cx="20828000" cy="1346200"/>
          </a:xfrm>
          <a:prstGeom prst="rect">
            <a:avLst/>
          </a:prstGeom>
        </p:spPr>
        <p:txBody>
          <a:bodyPr anchor="t"/>
          <a:lstStyle>
            <a:lvl1pPr marL="0" indent="0" algn="ctr">
              <a:spcBef>
                <a:spcPts val="0"/>
              </a:spcBef>
              <a:buSzTx/>
              <a:buNone/>
              <a:defRPr sz="4800"/>
            </a:lvl1pPr>
            <a:lvl2pPr marL="0" indent="0" algn="ctr">
              <a:spcBef>
                <a:spcPts val="0"/>
              </a:spcBef>
              <a:buSzTx/>
              <a:buNone/>
              <a:defRPr sz="4800"/>
            </a:lvl2pPr>
            <a:lvl3pPr marL="0" indent="0" algn="ctr">
              <a:spcBef>
                <a:spcPts val="0"/>
              </a:spcBef>
              <a:buSzTx/>
              <a:buNone/>
              <a:defRPr sz="4800"/>
            </a:lvl3pPr>
            <a:lvl4pPr marL="0" indent="0" algn="ctr">
              <a:spcBef>
                <a:spcPts val="0"/>
              </a:spcBef>
              <a:buSzTx/>
              <a:buNone/>
              <a:defRPr sz="4800"/>
            </a:lvl4pPr>
            <a:lvl5pPr marL="0" indent="0" algn="ctr">
              <a:spcBef>
                <a:spcPts val="0"/>
              </a:spcBef>
              <a:buSzTx/>
              <a:buNone/>
              <a:defRPr sz="4800"/>
            </a:lvl5pPr>
          </a:lstStyle>
          <a:p>
            <a:pPr/>
            <a:r>
              <a:t>Corpo livello uno</a:t>
            </a:r>
          </a:p>
          <a:p>
            <a:pPr lvl="1"/>
            <a:r>
              <a:t>Corpo livello due</a:t>
            </a:r>
          </a:p>
          <a:p>
            <a:pPr lvl="2"/>
            <a:r>
              <a:t>Corpo livello tre</a:t>
            </a:r>
          </a:p>
          <a:p>
            <a:pPr lvl="3"/>
            <a:r>
              <a:t>Corpo livello quattro</a:t>
            </a:r>
          </a:p>
          <a:p>
            <a:pPr lvl="4"/>
            <a:r>
              <a:t>Corpo livello cinque</a:t>
            </a:r>
          </a:p>
        </p:txBody>
      </p:sp>
      <p:sp>
        <p:nvSpPr>
          <p:cNvPr id="2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 Centrato">
    <p:spTree>
      <p:nvGrpSpPr>
        <p:cNvPr id="1" name=""/>
        <p:cNvGrpSpPr/>
        <p:nvPr/>
      </p:nvGrpSpPr>
      <p:grpSpPr>
        <a:xfrm>
          <a:off x="0" y="0"/>
          <a:ext cx="0" cy="0"/>
          <a:chOff x="0" y="0"/>
          <a:chExt cx="0" cy="0"/>
        </a:xfrm>
      </p:grpSpPr>
      <p:sp>
        <p:nvSpPr>
          <p:cNvPr id="30" name="Titolo Testo"/>
          <p:cNvSpPr txBox="1"/>
          <p:nvPr>
            <p:ph type="title"/>
          </p:nvPr>
        </p:nvSpPr>
        <p:spPr>
          <a:xfrm>
            <a:off x="1778000" y="5067300"/>
            <a:ext cx="20828000" cy="3568700"/>
          </a:xfrm>
          <a:prstGeom prst="rect">
            <a:avLst/>
          </a:prstGeom>
        </p:spPr>
        <p:txBody>
          <a:bodyPr/>
          <a:lstStyle/>
          <a:p>
            <a:pPr/>
            <a:r>
              <a:t>Titolo Testo</a:t>
            </a:r>
          </a:p>
        </p:txBody>
      </p:sp>
      <p:sp>
        <p:nvSpPr>
          <p:cNvPr id="3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Verticale">
    <p:spTree>
      <p:nvGrpSpPr>
        <p:cNvPr id="1" name=""/>
        <p:cNvGrpSpPr/>
        <p:nvPr/>
      </p:nvGrpSpPr>
      <p:grpSpPr>
        <a:xfrm>
          <a:off x="0" y="0"/>
          <a:ext cx="0" cy="0"/>
          <a:chOff x="0" y="0"/>
          <a:chExt cx="0" cy="0"/>
        </a:xfrm>
      </p:grpSpPr>
      <p:sp>
        <p:nvSpPr>
          <p:cNvPr id="38" name="Primo piano di un bruco monarca su una foglia parzialmente mangiata"/>
          <p:cNvSpPr/>
          <p:nvPr>
            <p:ph type="pic" idx="21"/>
          </p:nvPr>
        </p:nvSpPr>
        <p:spPr>
          <a:xfrm>
            <a:off x="7785100" y="114300"/>
            <a:ext cx="17195800" cy="11866895"/>
          </a:xfrm>
          <a:prstGeom prst="rect">
            <a:avLst/>
          </a:prstGeom>
        </p:spPr>
        <p:txBody>
          <a:bodyPr lIns="91439" tIns="45719" rIns="91439" bIns="45719" anchor="t">
            <a:noAutofit/>
          </a:bodyPr>
          <a:lstStyle/>
          <a:p>
            <a:pPr/>
          </a:p>
        </p:txBody>
      </p:sp>
      <p:sp>
        <p:nvSpPr>
          <p:cNvPr id="39" name="Titolo Testo"/>
          <p:cNvSpPr txBox="1"/>
          <p:nvPr>
            <p:ph type="title"/>
          </p:nvPr>
        </p:nvSpPr>
        <p:spPr>
          <a:xfrm>
            <a:off x="1574800" y="1854200"/>
            <a:ext cx="10858500" cy="4826000"/>
          </a:xfrm>
          <a:prstGeom prst="rect">
            <a:avLst/>
          </a:prstGeom>
        </p:spPr>
        <p:txBody>
          <a:bodyPr anchor="b"/>
          <a:lstStyle/>
          <a:p>
            <a:pPr/>
            <a:r>
              <a:t>Titolo Testo</a:t>
            </a:r>
          </a:p>
        </p:txBody>
      </p:sp>
      <p:sp>
        <p:nvSpPr>
          <p:cNvPr id="40" name="Corpo livello uno…"/>
          <p:cNvSpPr txBox="1"/>
          <p:nvPr>
            <p:ph type="body" sz="quarter" idx="1"/>
          </p:nvPr>
        </p:nvSpPr>
        <p:spPr>
          <a:xfrm>
            <a:off x="1574800" y="6692900"/>
            <a:ext cx="10858500" cy="5067300"/>
          </a:xfrm>
          <a:prstGeom prst="rect">
            <a:avLst/>
          </a:prstGeom>
        </p:spPr>
        <p:txBody>
          <a:bodyPr anchor="t"/>
          <a:lstStyle>
            <a:lvl1pPr marL="0" indent="0" algn="ctr">
              <a:spcBef>
                <a:spcPts val="0"/>
              </a:spcBef>
              <a:buSzTx/>
              <a:buNone/>
              <a:defRPr sz="4800"/>
            </a:lvl1pPr>
            <a:lvl2pPr marL="0" indent="0" algn="ctr">
              <a:spcBef>
                <a:spcPts val="0"/>
              </a:spcBef>
              <a:buSzTx/>
              <a:buNone/>
              <a:defRPr sz="4800"/>
            </a:lvl2pPr>
            <a:lvl3pPr marL="0" indent="0" algn="ctr">
              <a:spcBef>
                <a:spcPts val="0"/>
              </a:spcBef>
              <a:buSzTx/>
              <a:buNone/>
              <a:defRPr sz="4800"/>
            </a:lvl3pPr>
            <a:lvl4pPr marL="0" indent="0" algn="ctr">
              <a:spcBef>
                <a:spcPts val="0"/>
              </a:spcBef>
              <a:buSzTx/>
              <a:buNone/>
              <a:defRPr sz="4800"/>
            </a:lvl4pPr>
            <a:lvl5pPr marL="0" indent="0" algn="ctr">
              <a:spcBef>
                <a:spcPts val="0"/>
              </a:spcBef>
              <a:buSzTx/>
              <a:buNone/>
              <a:defRPr sz="4800"/>
            </a:lvl5pPr>
          </a:lstStyle>
          <a:p>
            <a:pPr/>
            <a:r>
              <a:t>Corpo livello uno</a:t>
            </a:r>
          </a:p>
          <a:p>
            <a:pPr lvl="1"/>
            <a:r>
              <a:t>Corpo livello due</a:t>
            </a:r>
          </a:p>
          <a:p>
            <a:pPr lvl="2"/>
            <a:r>
              <a:t>Corpo livello tre</a:t>
            </a:r>
          </a:p>
          <a:p>
            <a:pPr lvl="3"/>
            <a:r>
              <a:t>Corpo livello quattro</a:t>
            </a:r>
          </a:p>
          <a:p>
            <a:pPr lvl="4"/>
            <a:r>
              <a:t>Corpo livello cinque</a:t>
            </a:r>
          </a:p>
        </p:txBody>
      </p:sp>
      <p:sp>
        <p:nvSpPr>
          <p:cNvPr id="4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 In alto">
    <p:spTree>
      <p:nvGrpSpPr>
        <p:cNvPr id="1" name=""/>
        <p:cNvGrpSpPr/>
        <p:nvPr/>
      </p:nvGrpSpPr>
      <p:grpSpPr>
        <a:xfrm>
          <a:off x="0" y="0"/>
          <a:ext cx="0" cy="0"/>
          <a:chOff x="0" y="0"/>
          <a:chExt cx="0" cy="0"/>
        </a:xfrm>
      </p:grpSpPr>
      <p:sp>
        <p:nvSpPr>
          <p:cNvPr id="48" name="Titolo Testo"/>
          <p:cNvSpPr txBox="1"/>
          <p:nvPr>
            <p:ph type="title"/>
          </p:nvPr>
        </p:nvSpPr>
        <p:spPr>
          <a:xfrm>
            <a:off x="1778000" y="355600"/>
            <a:ext cx="20828000" cy="3492500"/>
          </a:xfrm>
          <a:prstGeom prst="rect">
            <a:avLst/>
          </a:prstGeom>
        </p:spPr>
        <p:txBody>
          <a:bodyPr/>
          <a:lstStyle/>
          <a:p>
            <a:pPr/>
            <a:r>
              <a:t>Titolo Testo</a:t>
            </a:r>
          </a:p>
        </p:txBody>
      </p:sp>
      <p:sp>
        <p:nvSpPr>
          <p:cNvPr id="4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d elenco">
    <p:spTree>
      <p:nvGrpSpPr>
        <p:cNvPr id="1" name=""/>
        <p:cNvGrpSpPr/>
        <p:nvPr/>
      </p:nvGrpSpPr>
      <p:grpSpPr>
        <a:xfrm>
          <a:off x="0" y="0"/>
          <a:ext cx="0" cy="0"/>
          <a:chOff x="0" y="0"/>
          <a:chExt cx="0" cy="0"/>
        </a:xfrm>
      </p:grpSpPr>
      <p:sp>
        <p:nvSpPr>
          <p:cNvPr id="56" name="Titolo Testo"/>
          <p:cNvSpPr txBox="1"/>
          <p:nvPr>
            <p:ph type="title"/>
          </p:nvPr>
        </p:nvSpPr>
        <p:spPr>
          <a:xfrm>
            <a:off x="1778000" y="355600"/>
            <a:ext cx="20828000" cy="3492500"/>
          </a:xfrm>
          <a:prstGeom prst="rect">
            <a:avLst/>
          </a:prstGeom>
        </p:spPr>
        <p:txBody>
          <a:bodyPr/>
          <a:lstStyle/>
          <a:p>
            <a:pPr/>
            <a:r>
              <a:t>Titolo Testo</a:t>
            </a:r>
          </a:p>
        </p:txBody>
      </p:sp>
      <p:sp>
        <p:nvSpPr>
          <p:cNvPr id="57" name="Corpo livello uno…"/>
          <p:cNvSpPr txBox="1"/>
          <p:nvPr>
            <p:ph type="body" idx="1"/>
          </p:nvPr>
        </p:nvSpPr>
        <p:spPr>
          <a:xfrm>
            <a:off x="1778000" y="3898900"/>
            <a:ext cx="20828000" cy="80391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5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lenco e foto">
    <p:spTree>
      <p:nvGrpSpPr>
        <p:cNvPr id="1" name=""/>
        <p:cNvGrpSpPr/>
        <p:nvPr/>
      </p:nvGrpSpPr>
      <p:grpSpPr>
        <a:xfrm>
          <a:off x="0" y="0"/>
          <a:ext cx="0" cy="0"/>
          <a:chOff x="0" y="0"/>
          <a:chExt cx="0" cy="0"/>
        </a:xfrm>
      </p:grpSpPr>
      <p:sp>
        <p:nvSpPr>
          <p:cNvPr id="65" name="Primo piano di un bruco monarca su una foglia parzialmente mangiata"/>
          <p:cNvSpPr/>
          <p:nvPr>
            <p:ph type="pic" sz="half" idx="21"/>
          </p:nvPr>
        </p:nvSpPr>
        <p:spPr>
          <a:xfrm>
            <a:off x="10629900" y="3136398"/>
            <a:ext cx="13843000" cy="9553114"/>
          </a:xfrm>
          <a:prstGeom prst="rect">
            <a:avLst/>
          </a:prstGeom>
        </p:spPr>
        <p:txBody>
          <a:bodyPr lIns="91439" tIns="45719" rIns="91439" bIns="45719" anchor="t">
            <a:noAutofit/>
          </a:bodyPr>
          <a:lstStyle/>
          <a:p>
            <a:pPr/>
          </a:p>
        </p:txBody>
      </p:sp>
      <p:sp>
        <p:nvSpPr>
          <p:cNvPr id="66" name="Titolo Testo"/>
          <p:cNvSpPr txBox="1"/>
          <p:nvPr>
            <p:ph type="title"/>
          </p:nvPr>
        </p:nvSpPr>
        <p:spPr>
          <a:xfrm>
            <a:off x="1778000" y="952500"/>
            <a:ext cx="20828000" cy="2286000"/>
          </a:xfrm>
          <a:prstGeom prst="rect">
            <a:avLst/>
          </a:prstGeom>
        </p:spPr>
        <p:txBody>
          <a:bodyPr/>
          <a:lstStyle/>
          <a:p>
            <a:pPr/>
            <a:r>
              <a:t>Titolo Testo</a:t>
            </a:r>
          </a:p>
        </p:txBody>
      </p:sp>
      <p:sp>
        <p:nvSpPr>
          <p:cNvPr id="67" name="Corpo livello uno…"/>
          <p:cNvSpPr txBox="1"/>
          <p:nvPr>
            <p:ph type="body" sz="half" idx="1"/>
          </p:nvPr>
        </p:nvSpPr>
        <p:spPr>
          <a:xfrm>
            <a:off x="1778000" y="3378200"/>
            <a:ext cx="10007600" cy="9118600"/>
          </a:xfrm>
          <a:prstGeom prst="rect">
            <a:avLst/>
          </a:prstGeom>
        </p:spPr>
        <p:txBody>
          <a:bodyPr/>
          <a:lstStyle>
            <a:lvl1pPr marL="660398" indent="-660398">
              <a:spcBef>
                <a:spcPts val="3200"/>
              </a:spcBef>
              <a:buBlip>
                <a:blip r:embed="rId2"/>
              </a:buBlip>
              <a:defRPr sz="4400"/>
            </a:lvl1pPr>
            <a:lvl2pPr marL="1320800" indent="-660400">
              <a:spcBef>
                <a:spcPts val="3200"/>
              </a:spcBef>
              <a:buBlip>
                <a:blip r:embed="rId2"/>
              </a:buBlip>
              <a:defRPr sz="4400"/>
            </a:lvl2pPr>
            <a:lvl3pPr marL="1981200" indent="-660400">
              <a:spcBef>
                <a:spcPts val="3200"/>
              </a:spcBef>
              <a:buBlip>
                <a:blip r:embed="rId2"/>
              </a:buBlip>
              <a:defRPr sz="4400"/>
            </a:lvl3pPr>
            <a:lvl4pPr marL="2641600" indent="-660400">
              <a:spcBef>
                <a:spcPts val="3200"/>
              </a:spcBef>
              <a:buBlip>
                <a:blip r:embed="rId2"/>
              </a:buBlip>
              <a:defRPr sz="4400"/>
            </a:lvl4pPr>
            <a:lvl5pPr marL="3302000" indent="-660400">
              <a:spcBef>
                <a:spcPts val="3200"/>
              </a:spcBef>
              <a:buBlip>
                <a:blip r:embed="rId2"/>
              </a:buBlip>
              <a:defRPr sz="4400"/>
            </a:lvl5pPr>
          </a:lstStyle>
          <a:p>
            <a:pPr/>
            <a:r>
              <a:t>Corpo livello uno</a:t>
            </a:r>
          </a:p>
          <a:p>
            <a:pPr lvl="1"/>
            <a:r>
              <a:t>Corpo livello due</a:t>
            </a:r>
          </a:p>
          <a:p>
            <a:pPr lvl="2"/>
            <a:r>
              <a:t>Corpo livello tre</a:t>
            </a:r>
          </a:p>
          <a:p>
            <a:pPr lvl="3"/>
            <a:r>
              <a:t>Corpo livello quattro</a:t>
            </a:r>
          </a:p>
          <a:p>
            <a:pPr lvl="4"/>
            <a:r>
              <a:t>Corpo livello cinque</a:t>
            </a:r>
          </a:p>
        </p:txBody>
      </p:sp>
      <p:sp>
        <p:nvSpPr>
          <p:cNvPr id="68" name="Numero diapositiva"/>
          <p:cNvSpPr txBox="1"/>
          <p:nvPr>
            <p:ph type="sldNum" sz="quarter" idx="2"/>
          </p:nvPr>
        </p:nvSpPr>
        <p:spPr>
          <a:xfrm>
            <a:off x="11991451" y="13008842"/>
            <a:ext cx="508352" cy="567459"/>
          </a:xfrm>
          <a:prstGeom prst="rect">
            <a:avLst/>
          </a:prstGeom>
        </p:spPr>
        <p:txBody>
          <a:bodyPr/>
          <a:lstStyle>
            <a:lvl1pPr algn="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lenco e diretta piccola">
    <p:spTree>
      <p:nvGrpSpPr>
        <p:cNvPr id="1" name=""/>
        <p:cNvGrpSpPr/>
        <p:nvPr/>
      </p:nvGrpSpPr>
      <p:grpSpPr>
        <a:xfrm>
          <a:off x="0" y="0"/>
          <a:ext cx="0" cy="0"/>
          <a:chOff x="0" y="0"/>
          <a:chExt cx="0" cy="0"/>
        </a:xfrm>
      </p:grpSpPr>
      <p:sp>
        <p:nvSpPr>
          <p:cNvPr id="75" name="Titolo Testo"/>
          <p:cNvSpPr txBox="1"/>
          <p:nvPr>
            <p:ph type="title"/>
          </p:nvPr>
        </p:nvSpPr>
        <p:spPr>
          <a:xfrm>
            <a:off x="1778000" y="952500"/>
            <a:ext cx="20828000" cy="2286000"/>
          </a:xfrm>
          <a:prstGeom prst="rect">
            <a:avLst/>
          </a:prstGeom>
        </p:spPr>
        <p:txBody>
          <a:bodyPr/>
          <a:lstStyle/>
          <a:p>
            <a:pPr/>
            <a:r>
              <a:t>Titolo Testo</a:t>
            </a:r>
          </a:p>
        </p:txBody>
      </p:sp>
      <p:sp>
        <p:nvSpPr>
          <p:cNvPr id="76" name="Corpo livello uno…"/>
          <p:cNvSpPr txBox="1"/>
          <p:nvPr>
            <p:ph type="body" sz="half" idx="1"/>
          </p:nvPr>
        </p:nvSpPr>
        <p:spPr>
          <a:xfrm>
            <a:off x="1778000" y="3378200"/>
            <a:ext cx="10007600" cy="9118600"/>
          </a:xfrm>
          <a:prstGeom prst="rect">
            <a:avLst/>
          </a:prstGeom>
        </p:spPr>
        <p:txBody>
          <a:bodyPr/>
          <a:lstStyle>
            <a:lvl1pPr marL="660398" indent="-660398">
              <a:spcBef>
                <a:spcPts val="3200"/>
              </a:spcBef>
              <a:buBlip>
                <a:blip r:embed="rId2"/>
              </a:buBlip>
              <a:defRPr sz="4400"/>
            </a:lvl1pPr>
            <a:lvl2pPr marL="1320800" indent="-660400">
              <a:spcBef>
                <a:spcPts val="3200"/>
              </a:spcBef>
              <a:buBlip>
                <a:blip r:embed="rId2"/>
              </a:buBlip>
              <a:defRPr sz="4400"/>
            </a:lvl2pPr>
            <a:lvl3pPr marL="1981200" indent="-660400">
              <a:spcBef>
                <a:spcPts val="3200"/>
              </a:spcBef>
              <a:buBlip>
                <a:blip r:embed="rId2"/>
              </a:buBlip>
              <a:defRPr sz="4400"/>
            </a:lvl3pPr>
            <a:lvl4pPr marL="2641600" indent="-660400">
              <a:spcBef>
                <a:spcPts val="3200"/>
              </a:spcBef>
              <a:buBlip>
                <a:blip r:embed="rId2"/>
              </a:buBlip>
              <a:defRPr sz="4400"/>
            </a:lvl4pPr>
            <a:lvl5pPr marL="3302000" indent="-660400">
              <a:spcBef>
                <a:spcPts val="3200"/>
              </a:spcBef>
              <a:buBlip>
                <a:blip r:embed="rId2"/>
              </a:buBlip>
              <a:defRPr sz="4400"/>
            </a:lvl5pPr>
          </a:lstStyle>
          <a:p>
            <a:pPr/>
            <a:r>
              <a:t>Corpo livello uno</a:t>
            </a:r>
          </a:p>
          <a:p>
            <a:pPr lvl="1"/>
            <a:r>
              <a:t>Corpo livello due</a:t>
            </a:r>
          </a:p>
          <a:p>
            <a:pPr lvl="2"/>
            <a:r>
              <a:t>Corpo livello tre</a:t>
            </a:r>
          </a:p>
          <a:p>
            <a:pPr lvl="3"/>
            <a:r>
              <a:t>Corpo livello quattro</a:t>
            </a:r>
          </a:p>
          <a:p>
            <a:pPr lvl="4"/>
            <a:r>
              <a:t>Corpo livello cinque</a:t>
            </a:r>
          </a:p>
        </p:txBody>
      </p:sp>
      <p:sp>
        <p:nvSpPr>
          <p:cNvPr id="77" name="Numero diapositiva"/>
          <p:cNvSpPr txBox="1"/>
          <p:nvPr>
            <p:ph type="sldNum" sz="quarter" idx="2"/>
          </p:nvPr>
        </p:nvSpPr>
        <p:spPr>
          <a:xfrm>
            <a:off x="11991451" y="13008842"/>
            <a:ext cx="508352" cy="567459"/>
          </a:xfrm>
          <a:prstGeom prst="rect">
            <a:avLst/>
          </a:prstGeom>
        </p:spPr>
        <p:txBody>
          <a:bodyPr/>
          <a:lstStyle>
            <a:lvl1pPr algn="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lenco e diretta grande">
    <p:spTree>
      <p:nvGrpSpPr>
        <p:cNvPr id="1" name=""/>
        <p:cNvGrpSpPr/>
        <p:nvPr/>
      </p:nvGrpSpPr>
      <p:grpSpPr>
        <a:xfrm>
          <a:off x="0" y="0"/>
          <a:ext cx="0" cy="0"/>
          <a:chOff x="0" y="0"/>
          <a:chExt cx="0" cy="0"/>
        </a:xfrm>
      </p:grpSpPr>
      <p:sp>
        <p:nvSpPr>
          <p:cNvPr id="84" name="Titolo Testo"/>
          <p:cNvSpPr txBox="1"/>
          <p:nvPr>
            <p:ph type="title"/>
          </p:nvPr>
        </p:nvSpPr>
        <p:spPr>
          <a:xfrm>
            <a:off x="1778000" y="952500"/>
            <a:ext cx="20828000" cy="2286000"/>
          </a:xfrm>
          <a:prstGeom prst="rect">
            <a:avLst/>
          </a:prstGeom>
        </p:spPr>
        <p:txBody>
          <a:bodyPr/>
          <a:lstStyle/>
          <a:p>
            <a:pPr/>
            <a:r>
              <a:t>Titolo Testo</a:t>
            </a:r>
          </a:p>
        </p:txBody>
      </p:sp>
      <p:sp>
        <p:nvSpPr>
          <p:cNvPr id="85" name="Corpo livello uno…"/>
          <p:cNvSpPr txBox="1"/>
          <p:nvPr>
            <p:ph type="body" sz="half" idx="1"/>
          </p:nvPr>
        </p:nvSpPr>
        <p:spPr>
          <a:xfrm>
            <a:off x="1778000" y="3378200"/>
            <a:ext cx="10007600" cy="9118600"/>
          </a:xfrm>
          <a:prstGeom prst="rect">
            <a:avLst/>
          </a:prstGeom>
        </p:spPr>
        <p:txBody>
          <a:bodyPr/>
          <a:lstStyle>
            <a:lvl1pPr marL="660398" indent="-660398">
              <a:spcBef>
                <a:spcPts val="3200"/>
              </a:spcBef>
              <a:buBlip>
                <a:blip r:embed="rId2"/>
              </a:buBlip>
              <a:defRPr sz="4400"/>
            </a:lvl1pPr>
            <a:lvl2pPr marL="1320800" indent="-660400">
              <a:spcBef>
                <a:spcPts val="3200"/>
              </a:spcBef>
              <a:buBlip>
                <a:blip r:embed="rId2"/>
              </a:buBlip>
              <a:defRPr sz="4400"/>
            </a:lvl2pPr>
            <a:lvl3pPr marL="1981200" indent="-660400">
              <a:spcBef>
                <a:spcPts val="3200"/>
              </a:spcBef>
              <a:buBlip>
                <a:blip r:embed="rId2"/>
              </a:buBlip>
              <a:defRPr sz="4400"/>
            </a:lvl3pPr>
            <a:lvl4pPr marL="2641600" indent="-660400">
              <a:spcBef>
                <a:spcPts val="3200"/>
              </a:spcBef>
              <a:buBlip>
                <a:blip r:embed="rId2"/>
              </a:buBlip>
              <a:defRPr sz="4400"/>
            </a:lvl4pPr>
            <a:lvl5pPr marL="3302000" indent="-660400">
              <a:spcBef>
                <a:spcPts val="3200"/>
              </a:spcBef>
              <a:buBlip>
                <a:blip r:embed="rId2"/>
              </a:buBlip>
              <a:defRPr sz="4400"/>
            </a:lvl5pPr>
          </a:lstStyle>
          <a:p>
            <a:pPr/>
            <a:r>
              <a:t>Corpo livello uno</a:t>
            </a:r>
          </a:p>
          <a:p>
            <a:pPr lvl="1"/>
            <a:r>
              <a:t>Corpo livello due</a:t>
            </a:r>
          </a:p>
          <a:p>
            <a:pPr lvl="2"/>
            <a:r>
              <a:t>Corpo livello tre</a:t>
            </a:r>
          </a:p>
          <a:p>
            <a:pPr lvl="3"/>
            <a:r>
              <a:t>Corpo livello quattro</a:t>
            </a:r>
          </a:p>
          <a:p>
            <a:pPr lvl="4"/>
            <a:r>
              <a:t>Corpo livello cinque</a:t>
            </a:r>
          </a:p>
        </p:txBody>
      </p:sp>
      <p:sp>
        <p:nvSpPr>
          <p:cNvPr id="86" name="Numero diapositiva"/>
          <p:cNvSpPr txBox="1"/>
          <p:nvPr>
            <p:ph type="sldNum" sz="quarter" idx="2"/>
          </p:nvPr>
        </p:nvSpPr>
        <p:spPr>
          <a:xfrm>
            <a:off x="11991451" y="13008842"/>
            <a:ext cx="508352" cy="567459"/>
          </a:xfrm>
          <a:prstGeom prst="rect">
            <a:avLst/>
          </a:prstGeom>
        </p:spPr>
        <p:txBody>
          <a:bodyPr/>
          <a:lstStyle>
            <a:lvl1pPr algn="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lenco">
    <p:spTree>
      <p:nvGrpSpPr>
        <p:cNvPr id="1" name=""/>
        <p:cNvGrpSpPr/>
        <p:nvPr/>
      </p:nvGrpSpPr>
      <p:grpSpPr>
        <a:xfrm>
          <a:off x="0" y="0"/>
          <a:ext cx="0" cy="0"/>
          <a:chOff x="0" y="0"/>
          <a:chExt cx="0" cy="0"/>
        </a:xfrm>
      </p:grpSpPr>
      <p:sp>
        <p:nvSpPr>
          <p:cNvPr id="93" name="Corpo livello uno…"/>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9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per pagina">
    <p:spTree>
      <p:nvGrpSpPr>
        <p:cNvPr id="1" name=""/>
        <p:cNvGrpSpPr/>
        <p:nvPr/>
      </p:nvGrpSpPr>
      <p:grpSpPr>
        <a:xfrm>
          <a:off x="0" y="0"/>
          <a:ext cx="0" cy="0"/>
          <a:chOff x="0" y="0"/>
          <a:chExt cx="0" cy="0"/>
        </a:xfrm>
      </p:grpSpPr>
      <p:sp>
        <p:nvSpPr>
          <p:cNvPr id="101" name="Primo piano di una farfalla su una foglia verde"/>
          <p:cNvSpPr/>
          <p:nvPr>
            <p:ph type="pic" sz="quarter" idx="21"/>
          </p:nvPr>
        </p:nvSpPr>
        <p:spPr>
          <a:xfrm>
            <a:off x="15327675" y="6674745"/>
            <a:ext cx="8902515" cy="5912436"/>
          </a:xfrm>
          <a:prstGeom prst="rect">
            <a:avLst/>
          </a:prstGeom>
        </p:spPr>
        <p:txBody>
          <a:bodyPr lIns="91439" tIns="45719" rIns="91439" bIns="45719" anchor="t">
            <a:noAutofit/>
          </a:bodyPr>
          <a:lstStyle/>
          <a:p>
            <a:pPr/>
          </a:p>
        </p:txBody>
      </p:sp>
      <p:sp>
        <p:nvSpPr>
          <p:cNvPr id="102" name="Primo piano di una farfalla arancione che si è posata su una mano nell'erba"/>
          <p:cNvSpPr/>
          <p:nvPr>
            <p:ph type="pic" sz="half" idx="22"/>
          </p:nvPr>
        </p:nvSpPr>
        <p:spPr>
          <a:xfrm>
            <a:off x="15779078" y="-2308725"/>
            <a:ext cx="7408335" cy="9423401"/>
          </a:xfrm>
          <a:prstGeom prst="rect">
            <a:avLst/>
          </a:prstGeom>
        </p:spPr>
        <p:txBody>
          <a:bodyPr lIns="91439" tIns="45719" rIns="91439" bIns="45719" anchor="t">
            <a:noAutofit/>
          </a:bodyPr>
          <a:lstStyle/>
          <a:p>
            <a:pPr/>
          </a:p>
        </p:txBody>
      </p:sp>
      <p:sp>
        <p:nvSpPr>
          <p:cNvPr id="103" name="Primo piano di un bruco monarca su una foglia parzialmente mangiata"/>
          <p:cNvSpPr/>
          <p:nvPr>
            <p:ph type="pic" idx="23"/>
          </p:nvPr>
        </p:nvSpPr>
        <p:spPr>
          <a:xfrm>
            <a:off x="-3606800" y="-1397000"/>
            <a:ext cx="22745700" cy="15786102"/>
          </a:xfrm>
          <a:prstGeom prst="rect">
            <a:avLst/>
          </a:prstGeom>
        </p:spPr>
        <p:txBody>
          <a:bodyPr lIns="91439" tIns="45719" rIns="91439" bIns="45719" anchor="t">
            <a:noAutofit/>
          </a:bodyPr>
          <a:lstStyle/>
          <a:p>
            <a:pPr/>
          </a:p>
        </p:txBody>
      </p:sp>
      <p:sp>
        <p:nvSpPr>
          <p:cNvPr id="10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zione">
    <p:spTree>
      <p:nvGrpSpPr>
        <p:cNvPr id="1" name=""/>
        <p:cNvGrpSpPr/>
        <p:nvPr/>
      </p:nvGrpSpPr>
      <p:grpSpPr>
        <a:xfrm>
          <a:off x="0" y="0"/>
          <a:ext cx="0" cy="0"/>
          <a:chOff x="0" y="0"/>
          <a:chExt cx="0" cy="0"/>
        </a:xfrm>
      </p:grpSpPr>
      <p:sp>
        <p:nvSpPr>
          <p:cNvPr id="111" name="Corpo livello uno…"/>
          <p:cNvSpPr txBox="1"/>
          <p:nvPr>
            <p:ph type="body" sz="quarter" idx="1"/>
          </p:nvPr>
        </p:nvSpPr>
        <p:spPr>
          <a:xfrm>
            <a:off x="2374900" y="6405178"/>
            <a:ext cx="19621500" cy="943745"/>
          </a:xfrm>
          <a:prstGeom prst="rect">
            <a:avLst/>
          </a:prstGeom>
        </p:spPr>
        <p:txBody>
          <a:bodyPr/>
          <a:lstStyle>
            <a:lvl1pPr marL="0" indent="0" algn="ctr">
              <a:spcBef>
                <a:spcPts val="3400"/>
              </a:spcBef>
              <a:buSzTx/>
              <a:buNone/>
              <a:defRPr sz="5200"/>
            </a:lvl1pPr>
            <a:lvl2pPr marL="1554480" indent="-792480" algn="ctr">
              <a:spcBef>
                <a:spcPts val="3400"/>
              </a:spcBef>
              <a:buBlip>
                <a:blip r:embed="rId2"/>
              </a:buBlip>
              <a:defRPr sz="5200"/>
            </a:lvl2pPr>
            <a:lvl3pPr marL="2316479" indent="-792479" algn="ctr">
              <a:spcBef>
                <a:spcPts val="3400"/>
              </a:spcBef>
              <a:buBlip>
                <a:blip r:embed="rId2"/>
              </a:buBlip>
              <a:defRPr sz="5200"/>
            </a:lvl3pPr>
            <a:lvl4pPr marL="3078479" indent="-792479" algn="ctr">
              <a:spcBef>
                <a:spcPts val="3400"/>
              </a:spcBef>
              <a:buBlip>
                <a:blip r:embed="rId2"/>
              </a:buBlip>
              <a:defRPr sz="5200"/>
            </a:lvl4pPr>
            <a:lvl5pPr marL="3840479" indent="-792479" algn="ctr">
              <a:spcBef>
                <a:spcPts val="3400"/>
              </a:spcBef>
              <a:buBlip>
                <a:blip r:embed="rId2"/>
              </a:buBlip>
              <a:defRPr sz="5200"/>
            </a:lvl5pPr>
          </a:lstStyle>
          <a:p>
            <a:pPr/>
            <a:r>
              <a:t>Corpo livello uno</a:t>
            </a:r>
          </a:p>
          <a:p>
            <a:pPr lvl="1"/>
            <a:r>
              <a:t>Corpo livello due</a:t>
            </a:r>
          </a:p>
          <a:p>
            <a:pPr lvl="2"/>
            <a:r>
              <a:t>Corpo livello tre</a:t>
            </a:r>
          </a:p>
          <a:p>
            <a:pPr lvl="3"/>
            <a:r>
              <a:t>Corpo livello quattro</a:t>
            </a:r>
          </a:p>
          <a:p>
            <a:pPr lvl="4"/>
            <a:r>
              <a:t>Corpo livello cinque</a:t>
            </a:r>
          </a:p>
        </p:txBody>
      </p:sp>
      <p:sp>
        <p:nvSpPr>
          <p:cNvPr id="112" name="-Giovanni Mela"/>
          <p:cNvSpPr txBox="1"/>
          <p:nvPr>
            <p:ph type="body" sz="quarter" idx="21"/>
          </p:nvPr>
        </p:nvSpPr>
        <p:spPr>
          <a:xfrm>
            <a:off x="2374900" y="8966200"/>
            <a:ext cx="19621500" cy="711200"/>
          </a:xfrm>
          <a:prstGeom prst="rect">
            <a:avLst/>
          </a:prstGeom>
        </p:spPr>
        <p:txBody>
          <a:bodyPr anchor="t"/>
          <a:lstStyle/>
          <a:p>
            <a:pPr marL="0" indent="0" algn="ctr">
              <a:spcBef>
                <a:spcPts val="0"/>
              </a:spcBef>
              <a:buSzTx/>
              <a:buNone/>
              <a:defRPr sz="3200"/>
            </a:pPr>
          </a:p>
        </p:txBody>
      </p:sp>
      <p:sp>
        <p:nvSpPr>
          <p:cNvPr id="11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20" name="Primo piano di un bruco monarca su una foglia parzialmente mangiata"/>
          <p:cNvSpPr/>
          <p:nvPr>
            <p:ph type="pic" idx="21"/>
          </p:nvPr>
        </p:nvSpPr>
        <p:spPr>
          <a:xfrm>
            <a:off x="2246" y="-939800"/>
            <a:ext cx="24384006" cy="16827500"/>
          </a:xfrm>
          <a:prstGeom prst="rect">
            <a:avLst/>
          </a:prstGeom>
        </p:spPr>
        <p:txBody>
          <a:bodyPr lIns="91439" tIns="45719" rIns="91439" bIns="45719" anchor="t">
            <a:noAutofit/>
          </a:bodyPr>
          <a:lstStyle/>
          <a:p>
            <a:pPr/>
          </a:p>
        </p:txBody>
      </p:sp>
      <p:sp>
        <p:nvSpPr>
          <p:cNvPr id="12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uota">
    <p:spTree>
      <p:nvGrpSpPr>
        <p:cNvPr id="1" name=""/>
        <p:cNvGrpSpPr/>
        <p:nvPr/>
      </p:nvGrpSpPr>
      <p:grpSpPr>
        <a:xfrm>
          <a:off x="0" y="0"/>
          <a:ext cx="0" cy="0"/>
          <a:chOff x="0" y="0"/>
          <a:chExt cx="0" cy="0"/>
        </a:xfrm>
      </p:grpSpPr>
      <p:sp>
        <p:nvSpPr>
          <p:cNvPr id="12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Corpo livello uno…"/>
          <p:cNvSpPr txBox="1"/>
          <p:nvPr>
            <p:ph type="body" idx="1"/>
          </p:nvPr>
        </p:nvSpPr>
        <p:spPr>
          <a:xfrm>
            <a:off x="1778000" y="1498600"/>
            <a:ext cx="20828000" cy="1071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3" name="Numero diapositiva"/>
          <p:cNvSpPr txBox="1"/>
          <p:nvPr>
            <p:ph type="sldNum" sz="quarter" idx="2"/>
          </p:nvPr>
        </p:nvSpPr>
        <p:spPr>
          <a:xfrm>
            <a:off x="11936944" y="13008842"/>
            <a:ext cx="508352" cy="567459"/>
          </a:xfrm>
          <a:prstGeom prst="rect">
            <a:avLst/>
          </a:prstGeom>
          <a:ln w="12700">
            <a:miter lim="400000"/>
          </a:ln>
        </p:spPr>
        <p:txBody>
          <a:bodyPr wrap="none" lIns="50800" tIns="50800" rIns="50800" bIns="50800" anchor="b">
            <a:spAutoFit/>
          </a:bodyPr>
          <a:lstStyle>
            <a:lvl1pPr algn="ctr">
              <a:spcBef>
                <a:spcPts val="0"/>
              </a:spcBef>
              <a:defRPr sz="2400">
                <a:solidFill>
                  <a:srgbClr val="FFFFFF"/>
                </a:solidFill>
              </a:defRPr>
            </a:lvl1pPr>
          </a:lstStyle>
          <a:p>
            <a:pPr/>
            <a:fld id="{86CB4B4D-7CA3-9044-876B-883B54F8677D}" type="slidenum"/>
          </a:p>
        </p:txBody>
      </p:sp>
      <p:sp>
        <p:nvSpPr>
          <p:cNvPr id="4" name="Titolo Testo"/>
          <p:cNvSpPr txBox="1"/>
          <p:nvPr>
            <p:ph type="title"/>
          </p:nvPr>
        </p:nvSpPr>
        <p:spPr>
          <a:xfrm>
            <a:off x="3653366" y="2743200"/>
            <a:ext cx="19507201" cy="9302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Titolo Testo</a:t>
            </a:r>
          </a:p>
        </p:txBody>
      </p:sp>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Lst>
  <p:transition xmlns:p14="http://schemas.microsoft.com/office/powerpoint/2010/main" spd="med" advClick="1"/>
  <p:txStyles>
    <p:titleStyle>
      <a:lvl1pPr marL="0" marR="0" indent="0" algn="ctr" defTabSz="647700" rtl="0" latinLnBrk="0">
        <a:lnSpc>
          <a:spcPct val="100000"/>
        </a:lnSpc>
        <a:spcBef>
          <a:spcPts val="0"/>
        </a:spcBef>
        <a:spcAft>
          <a:spcPts val="0"/>
        </a:spcAft>
        <a:buClrTx/>
        <a:buSzTx/>
        <a:buFontTx/>
        <a:buNone/>
        <a:tabLst/>
        <a:defRPr b="0" baseline="0" cap="none" i="0" spc="0" strike="noStrike" sz="10000" u="none">
          <a:solidFill>
            <a:srgbClr val="FFFFFF"/>
          </a:solidFill>
          <a:uFillTx/>
          <a:latin typeface="Chalkduster"/>
          <a:ea typeface="Chalkduster"/>
          <a:cs typeface="Chalkduster"/>
          <a:sym typeface="Chalkduster"/>
        </a:defRPr>
      </a:lvl1pPr>
      <a:lvl2pPr marL="0" marR="0" indent="0" algn="ctr" defTabSz="647700" rtl="0" latinLnBrk="0">
        <a:lnSpc>
          <a:spcPct val="100000"/>
        </a:lnSpc>
        <a:spcBef>
          <a:spcPts val="0"/>
        </a:spcBef>
        <a:spcAft>
          <a:spcPts val="0"/>
        </a:spcAft>
        <a:buClrTx/>
        <a:buSzTx/>
        <a:buFontTx/>
        <a:buNone/>
        <a:tabLst/>
        <a:defRPr b="0" baseline="0" cap="none" i="0" spc="0" strike="noStrike" sz="10000" u="none">
          <a:solidFill>
            <a:srgbClr val="FFFFFF"/>
          </a:solidFill>
          <a:uFillTx/>
          <a:latin typeface="Chalkduster"/>
          <a:ea typeface="Chalkduster"/>
          <a:cs typeface="Chalkduster"/>
          <a:sym typeface="Chalkduster"/>
        </a:defRPr>
      </a:lvl2pPr>
      <a:lvl3pPr marL="0" marR="0" indent="0" algn="ctr" defTabSz="647700" rtl="0" latinLnBrk="0">
        <a:lnSpc>
          <a:spcPct val="100000"/>
        </a:lnSpc>
        <a:spcBef>
          <a:spcPts val="0"/>
        </a:spcBef>
        <a:spcAft>
          <a:spcPts val="0"/>
        </a:spcAft>
        <a:buClrTx/>
        <a:buSzTx/>
        <a:buFontTx/>
        <a:buNone/>
        <a:tabLst/>
        <a:defRPr b="0" baseline="0" cap="none" i="0" spc="0" strike="noStrike" sz="10000" u="none">
          <a:solidFill>
            <a:srgbClr val="FFFFFF"/>
          </a:solidFill>
          <a:uFillTx/>
          <a:latin typeface="Chalkduster"/>
          <a:ea typeface="Chalkduster"/>
          <a:cs typeface="Chalkduster"/>
          <a:sym typeface="Chalkduster"/>
        </a:defRPr>
      </a:lvl3pPr>
      <a:lvl4pPr marL="0" marR="0" indent="0" algn="ctr" defTabSz="647700" rtl="0" latinLnBrk="0">
        <a:lnSpc>
          <a:spcPct val="100000"/>
        </a:lnSpc>
        <a:spcBef>
          <a:spcPts val="0"/>
        </a:spcBef>
        <a:spcAft>
          <a:spcPts val="0"/>
        </a:spcAft>
        <a:buClrTx/>
        <a:buSzTx/>
        <a:buFontTx/>
        <a:buNone/>
        <a:tabLst/>
        <a:defRPr b="0" baseline="0" cap="none" i="0" spc="0" strike="noStrike" sz="10000" u="none">
          <a:solidFill>
            <a:srgbClr val="FFFFFF"/>
          </a:solidFill>
          <a:uFillTx/>
          <a:latin typeface="Chalkduster"/>
          <a:ea typeface="Chalkduster"/>
          <a:cs typeface="Chalkduster"/>
          <a:sym typeface="Chalkduster"/>
        </a:defRPr>
      </a:lvl4pPr>
      <a:lvl5pPr marL="0" marR="0" indent="0" algn="ctr" defTabSz="647700" rtl="0" latinLnBrk="0">
        <a:lnSpc>
          <a:spcPct val="100000"/>
        </a:lnSpc>
        <a:spcBef>
          <a:spcPts val="0"/>
        </a:spcBef>
        <a:spcAft>
          <a:spcPts val="0"/>
        </a:spcAft>
        <a:buClrTx/>
        <a:buSzTx/>
        <a:buFontTx/>
        <a:buNone/>
        <a:tabLst/>
        <a:defRPr b="0" baseline="0" cap="none" i="0" spc="0" strike="noStrike" sz="10000" u="none">
          <a:solidFill>
            <a:srgbClr val="FFFFFF"/>
          </a:solidFill>
          <a:uFillTx/>
          <a:latin typeface="Chalkduster"/>
          <a:ea typeface="Chalkduster"/>
          <a:cs typeface="Chalkduster"/>
          <a:sym typeface="Chalkduster"/>
        </a:defRPr>
      </a:lvl5pPr>
      <a:lvl6pPr marL="0" marR="0" indent="0" algn="ctr" defTabSz="647700" rtl="0" latinLnBrk="0">
        <a:lnSpc>
          <a:spcPct val="100000"/>
        </a:lnSpc>
        <a:spcBef>
          <a:spcPts val="0"/>
        </a:spcBef>
        <a:spcAft>
          <a:spcPts val="0"/>
        </a:spcAft>
        <a:buClrTx/>
        <a:buSzTx/>
        <a:buFontTx/>
        <a:buNone/>
        <a:tabLst/>
        <a:defRPr b="0" baseline="0" cap="none" i="0" spc="0" strike="noStrike" sz="10000" u="none">
          <a:solidFill>
            <a:srgbClr val="FFFFFF"/>
          </a:solidFill>
          <a:uFillTx/>
          <a:latin typeface="Chalkduster"/>
          <a:ea typeface="Chalkduster"/>
          <a:cs typeface="Chalkduster"/>
          <a:sym typeface="Chalkduster"/>
        </a:defRPr>
      </a:lvl6pPr>
      <a:lvl7pPr marL="0" marR="0" indent="0" algn="ctr" defTabSz="647700" rtl="0" latinLnBrk="0">
        <a:lnSpc>
          <a:spcPct val="100000"/>
        </a:lnSpc>
        <a:spcBef>
          <a:spcPts val="0"/>
        </a:spcBef>
        <a:spcAft>
          <a:spcPts val="0"/>
        </a:spcAft>
        <a:buClrTx/>
        <a:buSzTx/>
        <a:buFontTx/>
        <a:buNone/>
        <a:tabLst/>
        <a:defRPr b="0" baseline="0" cap="none" i="0" spc="0" strike="noStrike" sz="10000" u="none">
          <a:solidFill>
            <a:srgbClr val="FFFFFF"/>
          </a:solidFill>
          <a:uFillTx/>
          <a:latin typeface="Chalkduster"/>
          <a:ea typeface="Chalkduster"/>
          <a:cs typeface="Chalkduster"/>
          <a:sym typeface="Chalkduster"/>
        </a:defRPr>
      </a:lvl7pPr>
      <a:lvl8pPr marL="0" marR="0" indent="0" algn="ctr" defTabSz="647700" rtl="0" latinLnBrk="0">
        <a:lnSpc>
          <a:spcPct val="100000"/>
        </a:lnSpc>
        <a:spcBef>
          <a:spcPts val="0"/>
        </a:spcBef>
        <a:spcAft>
          <a:spcPts val="0"/>
        </a:spcAft>
        <a:buClrTx/>
        <a:buSzTx/>
        <a:buFontTx/>
        <a:buNone/>
        <a:tabLst/>
        <a:defRPr b="0" baseline="0" cap="none" i="0" spc="0" strike="noStrike" sz="10000" u="none">
          <a:solidFill>
            <a:srgbClr val="FFFFFF"/>
          </a:solidFill>
          <a:uFillTx/>
          <a:latin typeface="Chalkduster"/>
          <a:ea typeface="Chalkduster"/>
          <a:cs typeface="Chalkduster"/>
          <a:sym typeface="Chalkduster"/>
        </a:defRPr>
      </a:lvl8pPr>
      <a:lvl9pPr marL="0" marR="0" indent="0" algn="ctr" defTabSz="647700" rtl="0" latinLnBrk="0">
        <a:lnSpc>
          <a:spcPct val="100000"/>
        </a:lnSpc>
        <a:spcBef>
          <a:spcPts val="0"/>
        </a:spcBef>
        <a:spcAft>
          <a:spcPts val="0"/>
        </a:spcAft>
        <a:buClrTx/>
        <a:buSzTx/>
        <a:buFontTx/>
        <a:buNone/>
        <a:tabLst/>
        <a:defRPr b="0" baseline="0" cap="none" i="0" spc="0" strike="noStrike" sz="10000" u="none">
          <a:solidFill>
            <a:srgbClr val="FFFFFF"/>
          </a:solidFill>
          <a:uFillTx/>
          <a:latin typeface="Chalkduster"/>
          <a:ea typeface="Chalkduster"/>
          <a:cs typeface="Chalkduster"/>
          <a:sym typeface="Chalkduster"/>
        </a:defRPr>
      </a:lvl9pPr>
    </p:titleStyle>
    <p:bodyStyle>
      <a:lvl1pPr marL="762000" marR="0" indent="-762000" algn="l" defTabSz="647700" rtl="0" latinLnBrk="0">
        <a:lnSpc>
          <a:spcPct val="100000"/>
        </a:lnSpc>
        <a:spcBef>
          <a:spcPts val="5100"/>
        </a:spcBef>
        <a:spcAft>
          <a:spcPts val="0"/>
        </a:spcAft>
        <a:buClrTx/>
        <a:buSzPct val="43000"/>
        <a:buFontTx/>
        <a:buBlip>
          <a:blip r:embed="rId3"/>
        </a:buBlip>
        <a:tabLst/>
        <a:defRPr b="0" baseline="0" cap="none" i="0" spc="0" strike="noStrike" sz="5000" u="none">
          <a:solidFill>
            <a:srgbClr val="FFFFFF"/>
          </a:solidFill>
          <a:uFillTx/>
          <a:latin typeface="Chalkduster"/>
          <a:ea typeface="Chalkduster"/>
          <a:cs typeface="Chalkduster"/>
          <a:sym typeface="Chalkduster"/>
        </a:defRPr>
      </a:lvl1pPr>
      <a:lvl2pPr marL="1524000" marR="0" indent="-762000" algn="l" defTabSz="647700" rtl="0" latinLnBrk="0">
        <a:lnSpc>
          <a:spcPct val="100000"/>
        </a:lnSpc>
        <a:spcBef>
          <a:spcPts val="5100"/>
        </a:spcBef>
        <a:spcAft>
          <a:spcPts val="0"/>
        </a:spcAft>
        <a:buClrTx/>
        <a:buSzPct val="43000"/>
        <a:buFontTx/>
        <a:buBlip>
          <a:blip r:embed="rId3"/>
        </a:buBlip>
        <a:tabLst/>
        <a:defRPr b="0" baseline="0" cap="none" i="0" spc="0" strike="noStrike" sz="5000" u="none">
          <a:solidFill>
            <a:srgbClr val="FFFFFF"/>
          </a:solidFill>
          <a:uFillTx/>
          <a:latin typeface="Chalkduster"/>
          <a:ea typeface="Chalkduster"/>
          <a:cs typeface="Chalkduster"/>
          <a:sym typeface="Chalkduster"/>
        </a:defRPr>
      </a:lvl2pPr>
      <a:lvl3pPr marL="2286000" marR="0" indent="-762000" algn="l" defTabSz="647700" rtl="0" latinLnBrk="0">
        <a:lnSpc>
          <a:spcPct val="100000"/>
        </a:lnSpc>
        <a:spcBef>
          <a:spcPts val="5100"/>
        </a:spcBef>
        <a:spcAft>
          <a:spcPts val="0"/>
        </a:spcAft>
        <a:buClrTx/>
        <a:buSzPct val="43000"/>
        <a:buFontTx/>
        <a:buBlip>
          <a:blip r:embed="rId3"/>
        </a:buBlip>
        <a:tabLst/>
        <a:defRPr b="0" baseline="0" cap="none" i="0" spc="0" strike="noStrike" sz="5000" u="none">
          <a:solidFill>
            <a:srgbClr val="FFFFFF"/>
          </a:solidFill>
          <a:uFillTx/>
          <a:latin typeface="Chalkduster"/>
          <a:ea typeface="Chalkduster"/>
          <a:cs typeface="Chalkduster"/>
          <a:sym typeface="Chalkduster"/>
        </a:defRPr>
      </a:lvl3pPr>
      <a:lvl4pPr marL="3048000" marR="0" indent="-762000" algn="l" defTabSz="647700" rtl="0" latinLnBrk="0">
        <a:lnSpc>
          <a:spcPct val="100000"/>
        </a:lnSpc>
        <a:spcBef>
          <a:spcPts val="5100"/>
        </a:spcBef>
        <a:spcAft>
          <a:spcPts val="0"/>
        </a:spcAft>
        <a:buClrTx/>
        <a:buSzPct val="43000"/>
        <a:buFontTx/>
        <a:buBlip>
          <a:blip r:embed="rId3"/>
        </a:buBlip>
        <a:tabLst/>
        <a:defRPr b="0" baseline="0" cap="none" i="0" spc="0" strike="noStrike" sz="5000" u="none">
          <a:solidFill>
            <a:srgbClr val="FFFFFF"/>
          </a:solidFill>
          <a:uFillTx/>
          <a:latin typeface="Chalkduster"/>
          <a:ea typeface="Chalkduster"/>
          <a:cs typeface="Chalkduster"/>
          <a:sym typeface="Chalkduster"/>
        </a:defRPr>
      </a:lvl4pPr>
      <a:lvl5pPr marL="3810000" marR="0" indent="-762000" algn="l" defTabSz="647700" rtl="0" latinLnBrk="0">
        <a:lnSpc>
          <a:spcPct val="100000"/>
        </a:lnSpc>
        <a:spcBef>
          <a:spcPts val="5100"/>
        </a:spcBef>
        <a:spcAft>
          <a:spcPts val="0"/>
        </a:spcAft>
        <a:buClrTx/>
        <a:buSzPct val="43000"/>
        <a:buFontTx/>
        <a:buBlip>
          <a:blip r:embed="rId3"/>
        </a:buBlip>
        <a:tabLst/>
        <a:defRPr b="0" baseline="0" cap="none" i="0" spc="0" strike="noStrike" sz="5000" u="none">
          <a:solidFill>
            <a:srgbClr val="FFFFFF"/>
          </a:solidFill>
          <a:uFillTx/>
          <a:latin typeface="Chalkduster"/>
          <a:ea typeface="Chalkduster"/>
          <a:cs typeface="Chalkduster"/>
          <a:sym typeface="Chalkduster"/>
        </a:defRPr>
      </a:lvl5pPr>
      <a:lvl6pPr marL="4572000" marR="0" indent="-762000" algn="l" defTabSz="647700" rtl="0" latinLnBrk="0">
        <a:lnSpc>
          <a:spcPct val="100000"/>
        </a:lnSpc>
        <a:spcBef>
          <a:spcPts val="5100"/>
        </a:spcBef>
        <a:spcAft>
          <a:spcPts val="0"/>
        </a:spcAft>
        <a:buClrTx/>
        <a:buSzPct val="43000"/>
        <a:buFontTx/>
        <a:buBlip>
          <a:blip r:embed="rId3"/>
        </a:buBlip>
        <a:tabLst/>
        <a:defRPr b="0" baseline="0" cap="none" i="0" spc="0" strike="noStrike" sz="5000" u="none">
          <a:solidFill>
            <a:srgbClr val="FFFFFF"/>
          </a:solidFill>
          <a:uFillTx/>
          <a:latin typeface="Chalkduster"/>
          <a:ea typeface="Chalkduster"/>
          <a:cs typeface="Chalkduster"/>
          <a:sym typeface="Chalkduster"/>
        </a:defRPr>
      </a:lvl6pPr>
      <a:lvl7pPr marL="5334000" marR="0" indent="-762000" algn="l" defTabSz="647700" rtl="0" latinLnBrk="0">
        <a:lnSpc>
          <a:spcPct val="100000"/>
        </a:lnSpc>
        <a:spcBef>
          <a:spcPts val="5100"/>
        </a:spcBef>
        <a:spcAft>
          <a:spcPts val="0"/>
        </a:spcAft>
        <a:buClrTx/>
        <a:buSzPct val="43000"/>
        <a:buFontTx/>
        <a:buBlip>
          <a:blip r:embed="rId3"/>
        </a:buBlip>
        <a:tabLst/>
        <a:defRPr b="0" baseline="0" cap="none" i="0" spc="0" strike="noStrike" sz="5000" u="none">
          <a:solidFill>
            <a:srgbClr val="FFFFFF"/>
          </a:solidFill>
          <a:uFillTx/>
          <a:latin typeface="Chalkduster"/>
          <a:ea typeface="Chalkduster"/>
          <a:cs typeface="Chalkduster"/>
          <a:sym typeface="Chalkduster"/>
        </a:defRPr>
      </a:lvl7pPr>
      <a:lvl8pPr marL="6096000" marR="0" indent="-762000" algn="l" defTabSz="647700" rtl="0" latinLnBrk="0">
        <a:lnSpc>
          <a:spcPct val="100000"/>
        </a:lnSpc>
        <a:spcBef>
          <a:spcPts val="5100"/>
        </a:spcBef>
        <a:spcAft>
          <a:spcPts val="0"/>
        </a:spcAft>
        <a:buClrTx/>
        <a:buSzPct val="43000"/>
        <a:buFontTx/>
        <a:buBlip>
          <a:blip r:embed="rId3"/>
        </a:buBlip>
        <a:tabLst/>
        <a:defRPr b="0" baseline="0" cap="none" i="0" spc="0" strike="noStrike" sz="5000" u="none">
          <a:solidFill>
            <a:srgbClr val="FFFFFF"/>
          </a:solidFill>
          <a:uFillTx/>
          <a:latin typeface="Chalkduster"/>
          <a:ea typeface="Chalkduster"/>
          <a:cs typeface="Chalkduster"/>
          <a:sym typeface="Chalkduster"/>
        </a:defRPr>
      </a:lvl8pPr>
      <a:lvl9pPr marL="6858000" marR="0" indent="-762000" algn="l" defTabSz="647700" rtl="0" latinLnBrk="0">
        <a:lnSpc>
          <a:spcPct val="100000"/>
        </a:lnSpc>
        <a:spcBef>
          <a:spcPts val="5100"/>
        </a:spcBef>
        <a:spcAft>
          <a:spcPts val="0"/>
        </a:spcAft>
        <a:buClrTx/>
        <a:buSzPct val="43000"/>
        <a:buFontTx/>
        <a:buBlip>
          <a:blip r:embed="rId3"/>
        </a:buBlip>
        <a:tabLst/>
        <a:defRPr b="0" baseline="0" cap="none" i="0" spc="0" strike="noStrike" sz="5000" u="none">
          <a:solidFill>
            <a:srgbClr val="FFFFFF"/>
          </a:solidFill>
          <a:uFillTx/>
          <a:latin typeface="Chalkduster"/>
          <a:ea typeface="Chalkduster"/>
          <a:cs typeface="Chalkduster"/>
          <a:sym typeface="Chalkduster"/>
        </a:defRPr>
      </a:lvl9pPr>
    </p:bodyStyle>
    <p:otherStyle>
      <a:lvl1pPr marL="0" marR="0" indent="0" algn="ctr" defTabSz="6477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halkduster"/>
        </a:defRPr>
      </a:lvl1pPr>
      <a:lvl2pPr marL="0" marR="0" indent="0" algn="ctr" defTabSz="6477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halkduster"/>
        </a:defRPr>
      </a:lvl2pPr>
      <a:lvl3pPr marL="0" marR="0" indent="0" algn="ctr" defTabSz="6477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halkduster"/>
        </a:defRPr>
      </a:lvl3pPr>
      <a:lvl4pPr marL="0" marR="0" indent="0" algn="ctr" defTabSz="6477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halkduster"/>
        </a:defRPr>
      </a:lvl4pPr>
      <a:lvl5pPr marL="0" marR="0" indent="0" algn="ctr" defTabSz="6477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halkduster"/>
        </a:defRPr>
      </a:lvl5pPr>
      <a:lvl6pPr marL="0" marR="0" indent="0" algn="ctr" defTabSz="6477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halkduster"/>
        </a:defRPr>
      </a:lvl6pPr>
      <a:lvl7pPr marL="0" marR="0" indent="0" algn="ctr" defTabSz="6477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halkduster"/>
        </a:defRPr>
      </a:lvl7pPr>
      <a:lvl8pPr marL="0" marR="0" indent="0" algn="ctr" defTabSz="6477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halkduster"/>
        </a:defRPr>
      </a:lvl8pPr>
      <a:lvl9pPr marL="0" marR="0" indent="0" algn="ctr" defTabSz="6477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halkduster"/>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Soﬀerenza e prova"/>
          <p:cNvSpPr txBox="1"/>
          <p:nvPr>
            <p:ph type="ctrTitle"/>
          </p:nvPr>
        </p:nvSpPr>
        <p:spPr>
          <a:prstGeom prst="rect">
            <a:avLst/>
          </a:prstGeom>
        </p:spPr>
        <p:txBody>
          <a:bodyPr/>
          <a:lstStyle/>
          <a:p>
            <a:pPr/>
            <a:r>
              <a:t>Soﬀerenza e prova</a:t>
            </a:r>
          </a:p>
        </p:txBody>
      </p:sp>
      <p:sp>
        <p:nvSpPr>
          <p:cNvPr id="138" name="Haggerty"/>
          <p:cNvSpPr txBox="1"/>
          <p:nvPr>
            <p:ph type="subTitle" sz="quarter" idx="1"/>
          </p:nvPr>
        </p:nvSpPr>
        <p:spPr>
          <a:prstGeom prst="rect">
            <a:avLst/>
          </a:prstGeom>
        </p:spPr>
        <p:txBody>
          <a:bodyPr/>
          <a:lstStyle/>
          <a:p>
            <a:pPr/>
            <a:r>
              <a:t>Haggerty</a:t>
            </a:r>
          </a:p>
        </p:txBody>
      </p:sp>
      <p:sp>
        <p:nvSpPr>
          <p:cNvPr id="139" name="Numero diapositiva"/>
          <p:cNvSpPr txBox="1"/>
          <p:nvPr>
            <p:ph type="sldNum" sz="quarter" idx="2"/>
          </p:nvPr>
        </p:nvSpPr>
        <p:spPr>
          <a:xfrm>
            <a:off x="12041854" y="13008841"/>
            <a:ext cx="298529"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L'esperienza della soﬀerenza può talvolta comportare una perdita di fiducia nella vicinanza di Dio. È facile immaginare un abbandono divino dell'anima quando la soﬀerenza continua senza sosta. L'occultamento di Dio può intensificarsi e causare maggiore a"/>
          <p:cNvSpPr txBox="1"/>
          <p:nvPr>
            <p:ph type="body" idx="1"/>
          </p:nvPr>
        </p:nvSpPr>
        <p:spPr>
          <a:prstGeom prst="rect">
            <a:avLst/>
          </a:prstGeom>
        </p:spPr>
        <p:txBody>
          <a:bodyPr/>
          <a:lstStyle>
            <a:lvl1pPr algn="just">
              <a:buBlip>
                <a:blip r:embed="rId2"/>
              </a:buBlip>
              <a:defRPr>
                <a:solidFill>
                  <a:srgbClr val="FFD479"/>
                </a:solidFill>
              </a:defRPr>
            </a:lvl1pPr>
          </a:lstStyle>
          <a:p>
            <a:pPr/>
            <a:r>
              <a:t>L'esperienza della soﬀerenza può talvolta comportare una perdita di fiducia nella vicinanza di Dio. È facile immaginare un abbandono divino dell'anima quando la soﬀerenza continua senza sosta. L'occultamento di Dio può intensificarsi e causare maggiore angoscia nella misura in cui la sua apparente assenza non cambia. La sfida della soﬀerenza è una prova per tutta la santità. Si aﬀronta bene quando la verità della presenza di Dio è accolta con una più profonda certezza di fede. La certezza è diretta proprio alla verità nascosta della vicinanza di Dio ogni volta che le prove esterne sembrano contraddire questa verità.</a:t>
            </a:r>
          </a:p>
        </p:txBody>
      </p:sp>
      <p:sp>
        <p:nvSpPr>
          <p:cNvPr id="142" name="Numero diapositiva"/>
          <p:cNvSpPr txBox="1"/>
          <p:nvPr>
            <p:ph type="sldNum" sz="quarter" idx="2"/>
          </p:nvPr>
        </p:nvSpPr>
        <p:spPr>
          <a:xfrm>
            <a:off x="12048253" y="13008841"/>
            <a:ext cx="285730"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Gli psicologi a volte ci ricordano che reprimere qualsiasi esperienza dolorosa in un angolo dimenticato dell'anima può causare danni a lungo termine. Ma se abbiamo ignorato questo avvertimento, è bene ricordare che anche Dio è entrato in quell'angolo e c"/>
          <p:cNvSpPr txBox="1"/>
          <p:nvPr>
            <p:ph type="body" idx="1"/>
          </p:nvPr>
        </p:nvSpPr>
        <p:spPr>
          <a:prstGeom prst="rect">
            <a:avLst/>
          </a:prstGeom>
        </p:spPr>
        <p:txBody>
          <a:bodyPr/>
          <a:lstStyle>
            <a:lvl1pPr algn="just">
              <a:buBlip>
                <a:blip r:embed="rId2"/>
              </a:buBlip>
              <a:defRPr>
                <a:solidFill>
                  <a:srgbClr val="FFD479"/>
                </a:solidFill>
              </a:defRPr>
            </a:lvl1pPr>
          </a:lstStyle>
          <a:p>
            <a:pPr/>
            <a:r>
              <a:t>Gli psicologi a volte ci ricordano che reprimere qualsiasi esperienza dolorosa in un angolo dimenticato dell'anima può causare danni a lungo termine. Ma se abbiamo ignorato questo avvertimento, è bene ricordare che anche Dio è entrato in quell'angolo e che è ancora lì ad aspettarci oﬀrendo la sua amicizia, se la nostra anima desidera incontrarlo. Alcune persone possono rendersi conto della misura in cui Dio si è segretamente donato solo quando percepiscono che la sua compagnia è sempre stata presente in quell’angolo nascosto dell'anima.</a:t>
            </a:r>
          </a:p>
        </p:txBody>
      </p:sp>
      <p:sp>
        <p:nvSpPr>
          <p:cNvPr id="145" name="Numero diapositiva"/>
          <p:cNvSpPr txBox="1"/>
          <p:nvPr>
            <p:ph type="sldNum" sz="quarter" idx="2"/>
          </p:nvPr>
        </p:nvSpPr>
        <p:spPr>
          <a:xfrm>
            <a:off x="12029226" y="13008841"/>
            <a:ext cx="323788"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È un'osservazione ricorrente di San Giovanni della Croce che Dio prostri le anime in una prova preliminare quando intende avvicinarsi con amore. Qui si nota un modello che richiede la nostra comprensione. Senza dubbio dobbiamo comprendere la provvidenza "/>
          <p:cNvSpPr txBox="1"/>
          <p:nvPr>
            <p:ph type="body" idx="1"/>
          </p:nvPr>
        </p:nvSpPr>
        <p:spPr>
          <a:prstGeom prst="rect">
            <a:avLst/>
          </a:prstGeom>
        </p:spPr>
        <p:txBody>
          <a:bodyPr/>
          <a:lstStyle>
            <a:lvl1pPr marL="708659" indent="-708659" algn="just" defTabSz="602361">
              <a:spcBef>
                <a:spcPts val="4700"/>
              </a:spcBef>
              <a:buBlip>
                <a:blip r:embed="rId2"/>
              </a:buBlip>
              <a:defRPr sz="4600">
                <a:solidFill>
                  <a:srgbClr val="FFD479"/>
                </a:solidFill>
              </a:defRPr>
            </a:lvl1pPr>
          </a:lstStyle>
          <a:p>
            <a:pPr/>
            <a:r>
              <a:t>È un'osservazione ricorrente di San Giovanni della Croce che Dio prostri le anime in una prova preliminare quando intende avvicinarsi con amore. Qui si nota un modello che richiede la nostra comprensione. Senza dubbio dobbiamo comprendere la provvidenza di Dio in modo diverso. Le prove non riflettono un segno di sfavore da parte di Dio. Piuttosto, indicano il contrario. Dio ci sta oﬀrendo un invito, anche se diﬃcilmente sembra così. Ci sta insegnando, anche se sembra una lezione dura. Può essere diﬃcile accettare la verità che il grande amore di Dio sia dimostrato dalla prevalenza di prove che non potevamo prevedere e dal loro persistere nonostante ogni supplica affinché fossero rimosse.</a:t>
            </a:r>
          </a:p>
        </p:txBody>
      </p:sp>
      <p:sp>
        <p:nvSpPr>
          <p:cNvPr id="148" name="Numero diapositiva"/>
          <p:cNvSpPr txBox="1"/>
          <p:nvPr>
            <p:ph type="sldNum" sz="quarter" idx="2"/>
          </p:nvPr>
        </p:nvSpPr>
        <p:spPr>
          <a:xfrm>
            <a:off x="11994367" y="13008841"/>
            <a:ext cx="393504"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Doppio clic per modificare"/>
          <p:cNvSpPr txBox="1"/>
          <p:nvPr>
            <p:ph type="body" idx="1"/>
          </p:nvPr>
        </p:nvSpPr>
        <p:spPr>
          <a:prstGeom prst="rect">
            <a:avLst/>
          </a:prstGeom>
        </p:spPr>
        <p:txBody>
          <a:bodyPr/>
          <a:lstStyle>
            <a:lvl1pPr algn="just">
              <a:buBlip>
                <a:blip r:embed="rId2"/>
              </a:buBlip>
              <a:defRPr>
                <a:solidFill>
                  <a:srgbClr val="FFD479"/>
                </a:solidFill>
              </a:defRPr>
            </a:lvl1pPr>
          </a:lstStyle>
          <a:p>
            <a:pPr/>
            <a:r>
              <a:t>È raro che un'anima impari a non stupirsi di questo. Ci sono davvero molti shock in quello che può sembrare un trattamento duro da parte di Dio. Forse non è insolito che cerchiamo di persuadere Dio ad essere più gentile nei suoi modi. A volte sembra che nulla lo smuova in questo senso. Un amore più grande per Dio, ad esempio, piuttosto che superare una prova, sembrerà in alcune occasioni prolungare la durata di un periodo di prova. Ma alla fine della giornata ci troviamo sempre di fronte alla stessa domanda. Preferiremmo amare meno se questo significasse non soﬀrire?</a:t>
            </a:r>
          </a:p>
        </p:txBody>
      </p:sp>
      <p:sp>
        <p:nvSpPr>
          <p:cNvPr id="151" name="Numero diapositiva"/>
          <p:cNvSpPr txBox="1"/>
          <p:nvPr>
            <p:ph type="sldNum" sz="quarter" idx="2"/>
          </p:nvPr>
        </p:nvSpPr>
        <p:spPr>
          <a:xfrm>
            <a:off x="12036466" y="13008841"/>
            <a:ext cx="309306"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Doppio clic per modificare"/>
          <p:cNvSpPr txBox="1"/>
          <p:nvPr>
            <p:ph type="body" idx="1"/>
          </p:nvPr>
        </p:nvSpPr>
        <p:spPr>
          <a:prstGeom prst="rect">
            <a:avLst/>
          </a:prstGeom>
        </p:spPr>
        <p:txBody>
          <a:bodyPr/>
          <a:lstStyle>
            <a:lvl1pPr marL="632460" indent="-632460" algn="just" defTabSz="537590">
              <a:spcBef>
                <a:spcPts val="4200"/>
              </a:spcBef>
              <a:buBlip>
                <a:blip r:embed="rId2"/>
              </a:buBlip>
              <a:defRPr sz="4150">
                <a:solidFill>
                  <a:srgbClr val="FFD479"/>
                </a:solidFill>
              </a:defRPr>
            </a:lvl1pPr>
          </a:lstStyle>
          <a:p>
            <a:pPr/>
            <a:r>
              <a:t>Quando aﬀrontiamo il dolore, cercare di vedere come Dio vede è solitamente inutile e presuntuoso. Nondimeno Dio chiede più di una semplice riluttante accettazione della sua volontà in ogni soﬀerenza. È vero che il rifiuto di Dio di spiegarsi in un tempo di prova spesso non ci lascia altra scelta che una fiducia cieca nella sua divina provvidenza. Ma questo non dovrebbe incoraggiare una sottomissione passiva da parte nostra. Infatti, quando la nostra fede è cieca, essa deve essere accompagnata da un atto di profonda consegna, insieme alla consapevolezza di una verità. Questa verità è che tutto ciò che Dio permette è inseparabile dall'amore molto personale che Egli ci oﬀre nella prova. La fede fa un notevole passo avanti quando passa da un certo rispetto per la prerogativa divina nelle prove a un reale stupore per l'apparente fervore dell'amore divino a questo riguardo — un fervore che a volte vorremmo si attenuasse un po'.</a:t>
            </a:r>
          </a:p>
        </p:txBody>
      </p:sp>
      <p:sp>
        <p:nvSpPr>
          <p:cNvPr id="154" name="Numero diapositiva"/>
          <p:cNvSpPr txBox="1"/>
          <p:nvPr>
            <p:ph type="sldNum" sz="quarter" idx="2"/>
          </p:nvPr>
        </p:nvSpPr>
        <p:spPr>
          <a:xfrm>
            <a:off x="12032425" y="13008841"/>
            <a:ext cx="317388"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Doppio clic per modificare"/>
          <p:cNvSpPr txBox="1"/>
          <p:nvPr>
            <p:ph type="body" idx="1"/>
          </p:nvPr>
        </p:nvSpPr>
        <p:spPr>
          <a:prstGeom prst="rect">
            <a:avLst/>
          </a:prstGeom>
        </p:spPr>
        <p:txBody>
          <a:bodyPr/>
          <a:lstStyle>
            <a:lvl1pPr algn="just">
              <a:buBlip>
                <a:blip r:embed="rId2"/>
              </a:buBlip>
              <a:defRPr>
                <a:solidFill>
                  <a:srgbClr val="FFD479"/>
                </a:solidFill>
              </a:defRPr>
            </a:lvl1pPr>
          </a:lstStyle>
          <a:p>
            <a:pPr/>
            <a:r>
              <a:t>A volte dobbiamo stare attenti a non pregare “sia fatta la tua volontà”, come se esistesse un accordo segreto secondo cui nessuna prova divina può avvenire nella nostra vita senza la nostra approvazione. Queste parole, per quanto ricche di significato, sono vuote senza la nostra disponibilità ad accogliere gli approcci sgraditi di Dio che chiede alla nostra anima di oﬀrire di più.</a:t>
            </a:r>
          </a:p>
        </p:txBody>
      </p:sp>
      <p:sp>
        <p:nvSpPr>
          <p:cNvPr id="157" name="Numero diapositiva"/>
          <p:cNvSpPr txBox="1"/>
          <p:nvPr>
            <p:ph type="sldNum" sz="quarter" idx="2"/>
          </p:nvPr>
        </p:nvSpPr>
        <p:spPr>
          <a:xfrm>
            <a:off x="12043539" y="13008841"/>
            <a:ext cx="295160"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Doppio clic per modificare"/>
          <p:cNvSpPr txBox="1"/>
          <p:nvPr>
            <p:ph type="body" idx="1"/>
          </p:nvPr>
        </p:nvSpPr>
        <p:spPr>
          <a:prstGeom prst="rect">
            <a:avLst/>
          </a:prstGeom>
        </p:spPr>
        <p:txBody>
          <a:bodyPr/>
          <a:lstStyle>
            <a:lvl1pPr marL="701040" indent="-701040" algn="just" defTabSz="595884">
              <a:spcBef>
                <a:spcPts val="4600"/>
              </a:spcBef>
              <a:buBlip>
                <a:blip r:embed="rId2"/>
              </a:buBlip>
              <a:defRPr sz="4600">
                <a:solidFill>
                  <a:srgbClr val="FFD479"/>
                </a:solidFill>
              </a:defRPr>
            </a:lvl1pPr>
          </a:lstStyle>
          <a:p>
            <a:pPr/>
            <a:r>
              <a:t>L'idea che esistano atti casuali di Dio dettati da una sorta di capriccio divino, senza alcun piano o scopo, non può essere vera. Sarebbe come pensare che Dio non concentri adeguatamente la sua attenzione. È un concetto assurdo e inaccettabile. Eppure, a volte sembra che siamo soggetti a eventi che un po' di gestione divina avrebbe potuto impedire. È facile allora immaginare che siamo al di fuori dell'interesse di Dio, che egli sia occupato con questioni più importanti, lasciandoci in balia del fortuito e dei capricci del destino. Ma tali pensieri non sono altrettanto irreali? Molte volte dobbiamo semplicemente accettare che siamo piccoli e incapaci di percepire le vie nascoste di Dio, non più di quanto un bambino possa comprendere cosa significhi pensare i pensieri di un adulto.</a:t>
            </a:r>
          </a:p>
        </p:txBody>
      </p:sp>
      <p:sp>
        <p:nvSpPr>
          <p:cNvPr id="160" name="Numero diapositiva"/>
          <p:cNvSpPr txBox="1"/>
          <p:nvPr>
            <p:ph type="sldNum" sz="quarter" idx="2"/>
          </p:nvPr>
        </p:nvSpPr>
        <p:spPr>
          <a:xfrm>
            <a:off x="12011711" y="13008841"/>
            <a:ext cx="358815"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Doppio clic per modificare"/>
          <p:cNvSpPr txBox="1"/>
          <p:nvPr>
            <p:ph type="body" idx="1"/>
          </p:nvPr>
        </p:nvSpPr>
        <p:spPr>
          <a:prstGeom prst="rect">
            <a:avLst/>
          </a:prstGeom>
        </p:spPr>
        <p:txBody>
          <a:bodyPr/>
          <a:lstStyle>
            <a:lvl1pPr marL="586740" indent="-586740" algn="just" defTabSz="498729">
              <a:spcBef>
                <a:spcPts val="3900"/>
              </a:spcBef>
              <a:buBlip>
                <a:blip r:embed="rId2"/>
              </a:buBlip>
              <a:defRPr sz="3850">
                <a:solidFill>
                  <a:srgbClr val="FFD479"/>
                </a:solidFill>
              </a:defRPr>
            </a:lvl1pPr>
          </a:lstStyle>
          <a:p>
            <a:pPr/>
            <a:r>
              <a:t>Tra i seguaci di un Signore crocifisso esistono forti divergenze riguardo alla prospettiva della sofferenza. Da un lato si può trovare una preoccupante paura che Dio abbia in serbo di mettere infine alla prova l’anima in qualche modo grave. Il pensiero ansioso è che l'orologio segna il tempo che manca a un momento di avversità che non permette alcuna preparazione se non la consapevolezza della sua inevitabilità. Anche una sofferenza di minore entità turba un'anima così timorosa. Un'altra tendenza presenta delle variazioni. Si tratta di considerare le prove come probabili, ricorrenti e ripetibili, ma non da temere. Una risposta si è già dimostrata rassicurante nelle diﬃcoltà precedenti: Dio è presente in ogni difficoltà, ogni prova invita a oﬀrire qualcosa a Dio. L'approccio più raffinato, tuttavia, è quello di percepire nell'inevitabilità della sofferenza un segno dell'amore divino. È quello di accogliere la prospettiva di ulteriori oﬀerte come mezzi di unione con un amato che è stato appeso a una croce. Il pensiero della soﬀerenza non spaventa. È stato compreso nell'amore.</a:t>
            </a:r>
          </a:p>
        </p:txBody>
      </p:sp>
      <p:sp>
        <p:nvSpPr>
          <p:cNvPr id="163" name="Numero diapositiva"/>
          <p:cNvSpPr txBox="1"/>
          <p:nvPr>
            <p:ph type="sldNum" sz="quarter" idx="2"/>
          </p:nvPr>
        </p:nvSpPr>
        <p:spPr>
          <a:xfrm>
            <a:off x="12042023" y="13008841"/>
            <a:ext cx="298192"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Doppio clic per modificare"/>
          <p:cNvSpPr txBox="1"/>
          <p:nvPr>
            <p:ph type="body" idx="1"/>
          </p:nvPr>
        </p:nvSpPr>
        <p:spPr>
          <a:prstGeom prst="rect">
            <a:avLst/>
          </a:prstGeom>
        </p:spPr>
        <p:txBody>
          <a:bodyPr/>
          <a:lstStyle>
            <a:lvl1pPr marL="518160" indent="-518160" algn="just" defTabSz="440436">
              <a:spcBef>
                <a:spcPts val="3400"/>
              </a:spcBef>
              <a:buBlip>
                <a:blip r:embed="rId2"/>
              </a:buBlip>
              <a:defRPr sz="3400">
                <a:solidFill>
                  <a:srgbClr val="FFD479"/>
                </a:solidFill>
              </a:defRPr>
            </a:lvl1pPr>
          </a:lstStyle>
          <a:p>
            <a:pPr/>
            <a:r>
              <a:t>Alcuni scritti spirituali antichi sostenevano uno spirito di rassegnazione alla volontà di Dio in tempo di prova. Ciò significava docilità verso la volontà di Dio, accettazione degli eventi determinati dalla mano di Dio. Ma la parola rassegnazione è facilmente fraintesa. Una passività può insinuarsi nel concetto e distorcerlo. Potremmo trascurare di offrirci con vigore alla scelta di Dio, limitandoci invece a sopportare, astenendoci dalla resistenza, assumendo un atteggiamento di sconfitta senza combattere. La sofferenza richiede invece una fede molto attiva. Ma questo non è semplicemente per sopportare. Dobbiamo vedere la sofferenza in una luce di grazia. La nostra vera impotenza emerge di fronte alla sofferenza. Infatti, spesso la sofferenza è accompagnata dall'incomprensione. Il disegno di Dio è sconosciuto; Egli è più nascosto. Proprio allora bisogna esercitare la fede. Dio ci invita a sé molto prima del nostro ultimo respiro, e dobbiamo rendercene conto. Il suo desiderio è la nostra profonda consegna a Lui, così diversa dalla semplice rassegnazione alla sua volontà. Questa consegna più profonda è ciò che Dio attende sempre; è per questo che permette il dolore.</a:t>
            </a:r>
          </a:p>
        </p:txBody>
      </p:sp>
      <p:sp>
        <p:nvSpPr>
          <p:cNvPr id="166" name="Numero diapositiva"/>
          <p:cNvSpPr txBox="1"/>
          <p:nvPr>
            <p:ph type="sldNum" sz="quarter" idx="2"/>
          </p:nvPr>
        </p:nvSpPr>
        <p:spPr>
          <a:xfrm>
            <a:off x="11936944" y="13008841"/>
            <a:ext cx="508352"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Un ottundimento stoico della sensibilità può fornire una barriera contro il dolore, ma questo ha un costo elevato in un senso spirituale. E uno dei costi più sottili è che, provando meno sentimenti, possiamo immaginare di avere un segno che ci stiamo don"/>
          <p:cNvSpPr txBox="1"/>
          <p:nvPr>
            <p:ph type="body" idx="1"/>
          </p:nvPr>
        </p:nvSpPr>
        <p:spPr>
          <a:prstGeom prst="rect">
            <a:avLst/>
          </a:prstGeom>
        </p:spPr>
        <p:txBody>
          <a:bodyPr/>
          <a:lstStyle>
            <a:lvl1pPr algn="just">
              <a:buBlip>
                <a:blip r:embed="rId2"/>
              </a:buBlip>
              <a:defRPr>
                <a:solidFill>
                  <a:srgbClr val="FFD479"/>
                </a:solidFill>
              </a:defRPr>
            </a:lvl1pPr>
          </a:lstStyle>
          <a:p>
            <a:pPr/>
            <a:r>
              <a:t>Un ottundimento stoico della sensibilità può fornire una barriera contro il dolore, ma questo ha un costo elevato in un senso spirituale. E uno dei costi più sottili è che, provando meno sentimenti, possiamo immaginare di avere un segno che ci stiamo donando più pienamente alla volontà di Dio – il segno è che Dio ci ha ricompensati con l'indifferenza verso la sofferenza.</a:t>
            </a:r>
          </a:p>
        </p:txBody>
      </p:sp>
      <p:sp>
        <p:nvSpPr>
          <p:cNvPr id="169" name="Numero diapositiva"/>
          <p:cNvSpPr txBox="1"/>
          <p:nvPr>
            <p:ph type="sldNum" sz="quarter" idx="2"/>
          </p:nvPr>
        </p:nvSpPr>
        <p:spPr>
          <a:xfrm>
            <a:off x="11949742" y="13008841"/>
            <a:ext cx="482755"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È probabile che nei momenti di sofferenza mostriamo agli altri più della nostra anima di quanto ci rendiamo conto. Le prove e i bisogni umani sono solitamente accompagnati da una certa trasparenza. Ci sono meno cose dietro cui nascondersi. Tuttavia, potr"/>
          <p:cNvSpPr txBox="1"/>
          <p:nvPr>
            <p:ph type="body" idx="1"/>
          </p:nvPr>
        </p:nvSpPr>
        <p:spPr>
          <a:prstGeom prst="rect">
            <a:avLst/>
          </a:prstGeom>
        </p:spPr>
        <p:txBody>
          <a:bodyPr/>
          <a:lstStyle>
            <a:lvl1pPr algn="just">
              <a:buBlip>
                <a:blip r:embed="rId2"/>
              </a:buBlip>
              <a:defRPr>
                <a:solidFill>
                  <a:srgbClr val="FFD479"/>
                </a:solidFill>
              </a:defRPr>
            </a:lvl1pPr>
          </a:lstStyle>
          <a:p>
            <a:pPr/>
            <a:r>
              <a:t>È probabile che nei momenti di sofferenza mostriamo agli altri più della nostra anima di quanto ci rendiamo conto. Le prove e i bisogni umani sono solitamente accompagnati da una certa trasparenza. Ci sono meno cose dietro cui nascondersi. Tuttavia, potrebbe semplicemente essere che una povertà sempre presente nella nostra anima non sia più così sconosciuta e segreta. Naturalmente non è mai nascosta agli occhi di Dio. Ma possiamo dimenticarlo quando tutto sembra comodo e sicuro.</a:t>
            </a:r>
          </a:p>
        </p:txBody>
      </p:sp>
      <p:sp>
        <p:nvSpPr>
          <p:cNvPr id="172" name="Numero diapositiva"/>
          <p:cNvSpPr txBox="1"/>
          <p:nvPr>
            <p:ph type="sldNum" sz="quarter" idx="2"/>
          </p:nvPr>
        </p:nvSpPr>
        <p:spPr>
          <a:xfrm>
            <a:off x="11959340" y="13008841"/>
            <a:ext cx="463558"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Il risentimento per la sofferenza – rabbia, maledizioni e collera – il rifiuto del significato della sofferenza: tutto questo può nascondere una trepidazione nei confronti di Dio. Ci sono persone che credono che Dio usi la sofferenza per punire in questa"/>
          <p:cNvSpPr txBox="1"/>
          <p:nvPr>
            <p:ph type="body" idx="1"/>
          </p:nvPr>
        </p:nvSpPr>
        <p:spPr>
          <a:prstGeom prst="rect">
            <a:avLst/>
          </a:prstGeom>
        </p:spPr>
        <p:txBody>
          <a:bodyPr/>
          <a:lstStyle>
            <a:lvl1pPr marL="701040" indent="-701040" algn="just" defTabSz="595884">
              <a:spcBef>
                <a:spcPts val="4600"/>
              </a:spcBef>
              <a:buBlip>
                <a:blip r:embed="rId2"/>
              </a:buBlip>
              <a:defRPr sz="4600">
                <a:solidFill>
                  <a:srgbClr val="FFD479"/>
                </a:solidFill>
              </a:defRPr>
            </a:lvl1pPr>
          </a:lstStyle>
          <a:p>
            <a:pPr/>
            <a:r>
              <a:t>Il risentimento per la sofferenza – rabbia, maledizioni e collera – il rifiuto del significato della sofferenza: tutto questo può nascondere una trepidazione nei confronti di Dio. Ci sono persone che credono che Dio usi la sofferenza per punire in questa vita. E molti di coloro che abbracciano questo pensiero sono convinti di meritare la sofferenza, anche se provano risentimento per il segno che, secondo loro, manifesta il dispiacere divino. Non riescono a separare la sofferenza da un pessimismo viscerale riguardo a Dio nei loro confronti. Come minimo, questo è un motivo per astenersi da commenti troppo semplicistici sull'amore di Dio in un tempo di sofferenza. Perché è proprio un amore velato e nascosto che confonde queste anime.</a:t>
            </a:r>
          </a:p>
        </p:txBody>
      </p:sp>
      <p:sp>
        <p:nvSpPr>
          <p:cNvPr id="175" name="Numero diapositiva"/>
          <p:cNvSpPr txBox="1"/>
          <p:nvPr>
            <p:ph type="sldNum" sz="quarter" idx="2"/>
          </p:nvPr>
        </p:nvSpPr>
        <p:spPr>
          <a:xfrm>
            <a:off x="11937112" y="13008841"/>
            <a:ext cx="508015"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La sofferenza nasconde in sé un anelito a Dio. C'è il desiderio che Dio si manifesti e forse una forte fiducia che Egli interverrà presto. D'altra parte, forme lievi di disperazione possono accompagnare prove più lunghe. In qualche modo, senza rendersi c"/>
          <p:cNvSpPr txBox="1"/>
          <p:nvPr>
            <p:ph type="body" idx="1"/>
          </p:nvPr>
        </p:nvSpPr>
        <p:spPr>
          <a:prstGeom prst="rect">
            <a:avLst/>
          </a:prstGeom>
        </p:spPr>
        <p:txBody>
          <a:bodyPr/>
          <a:lstStyle>
            <a:lvl1pPr algn="just">
              <a:buBlip>
                <a:blip r:embed="rId2"/>
              </a:buBlip>
              <a:defRPr>
                <a:solidFill>
                  <a:srgbClr val="FFD479"/>
                </a:solidFill>
              </a:defRPr>
            </a:lvl1pPr>
          </a:lstStyle>
          <a:p>
            <a:pPr/>
            <a:r>
              <a:t>La sofferenza nasconde in sé un anelito a Dio. C'è il desiderio che Dio si manifesti e forse una forte fiducia che Egli interverrà presto. D'altra parte, forme lievi di disperazione possono accompagnare prove più lunghe. In qualche modo, senza rendersi conto di come svanisce, l'aspettativa di un soccorso da parte di Dio scompare, sostituita dal timore che l'intervento di Dio, un tempo considerato solo una questione di tempo, non sia più imminente. La sofferenza che continua senza tregua può portare anche un senso di assenza di Dio o di rimprovero da parte sua.</a:t>
            </a:r>
          </a:p>
        </p:txBody>
      </p:sp>
      <p:sp>
        <p:nvSpPr>
          <p:cNvPr id="178" name="Numero diapositiva"/>
          <p:cNvSpPr txBox="1"/>
          <p:nvPr>
            <p:ph type="sldNum" sz="quarter" idx="2"/>
          </p:nvPr>
        </p:nvSpPr>
        <p:spPr>
          <a:xfrm>
            <a:off x="11902254" y="13008841"/>
            <a:ext cx="577731"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Allora il desiderio è quello di ricevere una rassicurazione da Dio. Possiamo facilmente perderci in stretti corridoi di domande ansiose, trovando una causa per la prova nella nostra offensività verso Dio. Questo stato d'animo di indegnità può continuare "/>
          <p:cNvSpPr txBox="1"/>
          <p:nvPr>
            <p:ph type="body" idx="1"/>
          </p:nvPr>
        </p:nvSpPr>
        <p:spPr>
          <a:prstGeom prst="rect">
            <a:avLst/>
          </a:prstGeom>
        </p:spPr>
        <p:txBody>
          <a:bodyPr/>
          <a:lstStyle>
            <a:lvl1pPr algn="just">
              <a:buBlip>
                <a:blip r:embed="rId2"/>
              </a:buBlip>
              <a:defRPr>
                <a:solidFill>
                  <a:srgbClr val="FFD479"/>
                </a:solidFill>
              </a:defRPr>
            </a:lvl1pPr>
          </a:lstStyle>
          <a:p>
            <a:pPr/>
            <a:r>
              <a:t>Allora il desiderio è quello di ricevere una rassicurazione da Dio. Possiamo facilmente perderci in stretti corridoi di domande ansiose, trovando una causa per la prova nella nostra offensività verso Dio. Questo stato d'animo di indegnità può continuare a meno che non scegliamo di credere che Dio ci mette alla prova solo per rivelare il suo amore per noi. In certi momenti in cui Dio si nasconde, la fede richiede un esercizio piuttosto ostinato. Possiamo non sentire la presenza di Dio. Ma la nostra fede deve abbracciare la certezza che Dio rimane costante nella sua presenza nonostante ogni turbolenza esterna che ci travolge.</a:t>
            </a:r>
          </a:p>
        </p:txBody>
      </p:sp>
      <p:sp>
        <p:nvSpPr>
          <p:cNvPr id="181" name="Numero diapositiva"/>
          <p:cNvSpPr txBox="1"/>
          <p:nvPr>
            <p:ph type="sldNum" sz="quarter" idx="2"/>
          </p:nvPr>
        </p:nvSpPr>
        <p:spPr>
          <a:xfrm>
            <a:off x="11944353" y="13008841"/>
            <a:ext cx="493533"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Avere coraggio spirituale non significa superare le prove. Significa accettare che alcune prove non passano con facilità, ma piuttosto prendono dimora permanente nella nostra vita e invecchiano insieme a noi. Il coraggio quindi non sta nel decidere di co"/>
          <p:cNvSpPr txBox="1"/>
          <p:nvPr>
            <p:ph type="body" idx="1"/>
          </p:nvPr>
        </p:nvSpPr>
        <p:spPr>
          <a:prstGeom prst="rect">
            <a:avLst/>
          </a:prstGeom>
        </p:spPr>
        <p:txBody>
          <a:bodyPr/>
          <a:lstStyle>
            <a:lvl1pPr algn="just">
              <a:buBlip>
                <a:blip r:embed="rId2"/>
              </a:buBlip>
              <a:defRPr>
                <a:solidFill>
                  <a:srgbClr val="FFD479"/>
                </a:solidFill>
              </a:defRPr>
            </a:lvl1pPr>
          </a:lstStyle>
          <a:p>
            <a:pPr/>
            <a:r>
              <a:t>Avere coraggio spirituale non significa superare le prove. Significa accettare che alcune prove non passano con facilità, ma piuttosto prendono dimora permanente nella nostra vita e invecchiano insieme a noi. Il coraggio quindi non sta nel decidere di combattere con determinazione, ma nel concedere alla provvidenza divina il diritto sovrano di tornare sotto varie forme di disagio per attirare la nostra più profonda sottomissione alla volontà divina.</a:t>
            </a:r>
          </a:p>
        </p:txBody>
      </p:sp>
      <p:sp>
        <p:nvSpPr>
          <p:cNvPr id="184" name="Numero diapositiva"/>
          <p:cNvSpPr txBox="1"/>
          <p:nvPr>
            <p:ph type="sldNum" sz="quarter" idx="2"/>
          </p:nvPr>
        </p:nvSpPr>
        <p:spPr>
          <a:xfrm>
            <a:off x="11948058" y="13008841"/>
            <a:ext cx="486123"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Non è probabile che si verifichino improvvise epifanie dello scopo divino nelle prove. È più comune il contrario. Infatti, la domanda sul perché Dio abbia permesso una prova può non darci pace finché non accettiamo infine che non ha risposta. A volte la "/>
          <p:cNvSpPr txBox="1"/>
          <p:nvPr>
            <p:ph type="body" idx="1"/>
          </p:nvPr>
        </p:nvSpPr>
        <p:spPr>
          <a:prstGeom prst="rect">
            <a:avLst/>
          </a:prstGeom>
        </p:spPr>
        <p:txBody>
          <a:bodyPr/>
          <a:lstStyle>
            <a:lvl1pPr marL="655320" indent="-655320" algn="just" defTabSz="557022">
              <a:spcBef>
                <a:spcPts val="4300"/>
              </a:spcBef>
              <a:buBlip>
                <a:blip r:embed="rId2"/>
              </a:buBlip>
              <a:defRPr sz="4300">
                <a:solidFill>
                  <a:srgbClr val="FFD479"/>
                </a:solidFill>
              </a:defRPr>
            </a:lvl1pPr>
          </a:lstStyle>
          <a:p>
            <a:pPr/>
            <a:r>
              <a:t>Non è probabile che si verifichino improvvise epifanie dello scopo divino nelle prove. È più comune il contrario. Infatti, la domanda sul perché Dio abbia permesso una prova può non darci pace finché non accettiamo infine che non ha risposta. A volte la sofferenza che ne deriva è più lunga, quando la passione di sapere perché Dio ha scelto una certa sofferenza per noi è alimentata dalla nostra mancanza di umiltà. D'altra parte, una preghiera di gratitudine a Dio proprio per ciò che è costoso e difficile da comprendere ha spesso un eﬀetto spirituale straordinario. Certo, una preghiera del genere è difficile. Ma l'espressione di gratitudine per ciò che non è ancora capito ha un modo misterioso di permettere a Dio di rimanere vicino in un tempo di difficoltà. Forse questo accade perché una preghiera del genere è impossibile senza umiltà.</a:t>
            </a:r>
          </a:p>
        </p:txBody>
      </p:sp>
      <p:sp>
        <p:nvSpPr>
          <p:cNvPr id="187" name="Numero diapositiva"/>
          <p:cNvSpPr txBox="1"/>
          <p:nvPr>
            <p:ph type="sldNum" sz="quarter" idx="2"/>
          </p:nvPr>
        </p:nvSpPr>
        <p:spPr>
          <a:xfrm>
            <a:off x="11951426" y="13008841"/>
            <a:ext cx="479387"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Come mai a volte intravediamo la sofferenza nascosta in un'altra persona già al primo contatto? Perché in alcuni casi più rapidamente che in altri? È solo perché in questo caso la persona è indifesa, forse inconsapevole del disagio interiore che traspare"/>
          <p:cNvSpPr txBox="1"/>
          <p:nvPr>
            <p:ph type="body" idx="1"/>
          </p:nvPr>
        </p:nvSpPr>
        <p:spPr>
          <a:prstGeom prst="rect">
            <a:avLst/>
          </a:prstGeom>
        </p:spPr>
        <p:txBody>
          <a:bodyPr/>
          <a:lstStyle>
            <a:lvl1pPr algn="just">
              <a:buBlip>
                <a:blip r:embed="rId2"/>
              </a:buBlip>
              <a:defRPr>
                <a:solidFill>
                  <a:srgbClr val="FFD479"/>
                </a:solidFill>
              </a:defRPr>
            </a:lvl1pPr>
          </a:lstStyle>
          <a:p>
            <a:pPr/>
            <a:r>
              <a:t>Come mai a volte intravediamo la sofferenza nascosta in un'altra persona già al primo contatto? Perché in alcuni casi più rapidamente che in altri? È solo perché in questo caso la persona è indifesa, forse inconsapevole del disagio interiore che traspare in quel momento? O è piuttosto una qualità comune dell'anima che provoca la probabilità di questo riconoscimento? Cosa dice allora della nostra anima il fatto che percepiamo lo sforzo di un'altra persona di nascondere una sofferenza privata?</a:t>
            </a:r>
          </a:p>
        </p:txBody>
      </p:sp>
      <p:sp>
        <p:nvSpPr>
          <p:cNvPr id="190" name="Numero diapositiva"/>
          <p:cNvSpPr txBox="1"/>
          <p:nvPr>
            <p:ph type="sldNum" sz="quarter" idx="2"/>
          </p:nvPr>
        </p:nvSpPr>
        <p:spPr>
          <a:xfrm>
            <a:off x="11919599" y="13008841"/>
            <a:ext cx="543041"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È compiuto» (Gv 19, 30). Vorremmo fare nostre queste sacre parole di Gesù, quando una prova spirituale non dà segni di attenuarsi. Ma forse è nella natura di ogni prova più profonda dell'anima che essa si concluda solo quando siamo completamente svuotat"/>
          <p:cNvSpPr txBox="1"/>
          <p:nvPr>
            <p:ph type="body" idx="1"/>
          </p:nvPr>
        </p:nvSpPr>
        <p:spPr>
          <a:prstGeom prst="rect">
            <a:avLst/>
          </a:prstGeom>
        </p:spPr>
        <p:txBody>
          <a:bodyPr/>
          <a:lstStyle/>
          <a:p>
            <a:pPr marL="693420" indent="-693420" algn="just" defTabSz="589406">
              <a:spcBef>
                <a:spcPts val="4600"/>
              </a:spcBef>
              <a:buBlip>
                <a:blip r:embed="rId2"/>
              </a:buBlip>
              <a:defRPr sz="4550">
                <a:solidFill>
                  <a:srgbClr val="FFD479"/>
                </a:solidFill>
              </a:defRPr>
            </a:pPr>
            <a:r>
              <a:t>«È compiuto» (</a:t>
            </a:r>
            <a:r>
              <a:t>Gv</a:t>
            </a:r>
            <a:r>
              <a:t> 19, 30). Vorremmo fare nostre queste sacre parole di Gesù, quando una prova spirituale non dà segni di attenuarsi. Ma forse è nella natura di ogni prova più profonda dell'anima che essa si concluda solo quando siamo completamente svuotati. E quando ciò avviene? Le prove spirituali, anche quando sembrano svanire, assumono forme diverse. Si scambiano di posto e si sostituiscono a vicenda. Nel frattempo, ha luogo una continua purificazione dell'anima. Questa purificazione giunge al termine solo quando ciò che ci viene tolto supera tutto ciò che noi stessi saremmo disposti a consegnare di nostra iniziativa a Dio. Cesserà quando non avremo più nulla da dare di nostro, quando forse Dio ci toglierà anche la povertà e il vuoto che abbiamo cominciato ad assaporare.</a:t>
            </a:r>
          </a:p>
        </p:txBody>
      </p:sp>
      <p:sp>
        <p:nvSpPr>
          <p:cNvPr id="193" name="Numero diapositiva"/>
          <p:cNvSpPr txBox="1"/>
          <p:nvPr>
            <p:ph type="sldNum" sz="quarter" idx="2"/>
          </p:nvPr>
        </p:nvSpPr>
        <p:spPr>
          <a:xfrm>
            <a:off x="11957993" y="13008841"/>
            <a:ext cx="466253"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Possiamo affrontare prove di qualsiasi tipo ed essere allo stesso tempo soddisfatti? Forse solo quando la nostra preghiera accetta l'assenza di spiegazioni da parte di Dio. Altrimenti, una prova che non passa può portare pensieri inquieti, sconvolgendo e"/>
          <p:cNvSpPr txBox="1"/>
          <p:nvPr>
            <p:ph type="body" idx="1"/>
          </p:nvPr>
        </p:nvSpPr>
        <p:spPr>
          <a:prstGeom prst="rect">
            <a:avLst/>
          </a:prstGeom>
        </p:spPr>
        <p:txBody>
          <a:bodyPr/>
          <a:lstStyle>
            <a:lvl1pPr marL="655320" indent="-655320" algn="just" defTabSz="557022">
              <a:spcBef>
                <a:spcPts val="4300"/>
              </a:spcBef>
              <a:buBlip>
                <a:blip r:embed="rId2"/>
              </a:buBlip>
              <a:defRPr sz="4300">
                <a:solidFill>
                  <a:srgbClr val="FFD479"/>
                </a:solidFill>
              </a:defRPr>
            </a:lvl1pPr>
          </a:lstStyle>
          <a:p>
            <a:pPr/>
            <a:r>
              <a:t>Possiamo affrontare prove di qualsiasi tipo ed essere allo stesso tempo soddisfatti? Forse solo quando la nostra preghiera accetta l'assenza di spiegazioni da parte di Dio. Altrimenti, una prova che non passa può portare pensieri inquieti, sconvolgendo e agitando la nostra anima. Se in questi momenti non troviamo una certa quiete della mente nella nostra preghiera, le domande su Dio sono quasi inevitabili. Ci sussurrano che Dio è sconsiderato nella sua distribuzione delle prove, che ascolta solo le anime predilette, che è stanco di noi. L'unica opzione sensata è lasciar andare il bisogno di capire Dio. Questo non significa sopportare stupidamente, adottando uno stato di ottusa passività . Significa gettare la nostra anima nella polvere e nel clamore del Calvario, lasciando il significato di un tempo doloroso a una successiva comprensione.</a:t>
            </a:r>
          </a:p>
        </p:txBody>
      </p:sp>
      <p:sp>
        <p:nvSpPr>
          <p:cNvPr id="196" name="Numero diapositiva"/>
          <p:cNvSpPr txBox="1"/>
          <p:nvPr>
            <p:ph type="sldNum" sz="quarter" idx="2"/>
          </p:nvPr>
        </p:nvSpPr>
        <p:spPr>
          <a:xfrm>
            <a:off x="11943343" y="13008841"/>
            <a:ext cx="495553"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È deplorevole se, dopo tanti segni di sollecitudine da parte di Dio, ci lasciamo intimidire dal pensiero ipotetico di prove che devono ancora venire. Certo, possiamo stancarci delle prove divine. Possiamo dire a Dio che ne abbiamo abbastanza. Ma forse pe"/>
          <p:cNvSpPr txBox="1"/>
          <p:nvPr>
            <p:ph type="body" idx="1"/>
          </p:nvPr>
        </p:nvSpPr>
        <p:spPr>
          <a:prstGeom prst="rect">
            <a:avLst/>
          </a:prstGeom>
        </p:spPr>
        <p:txBody>
          <a:bodyPr/>
          <a:lstStyle>
            <a:lvl1pPr algn="just">
              <a:buBlip>
                <a:blip r:embed="rId2"/>
              </a:buBlip>
              <a:defRPr>
                <a:solidFill>
                  <a:srgbClr val="FFD479"/>
                </a:solidFill>
              </a:defRPr>
            </a:lvl1pPr>
          </a:lstStyle>
          <a:p>
            <a:pPr/>
            <a:r>
              <a:t>È deplorevole se, dopo tanti segni di sollecitudine da parte di Dio, ci lasciamo intimidire dal pensiero ipotetico di prove che devono ancora venire. Certo, possiamo stancarci delle prove divine. Possiamo dire a Dio che ne abbiamo abbastanza. Ma forse perderemmo così una grande attrazione per Dio che stava crescendo nella nostra anima. Dimentichiamo che Egli può trovarci più attraenti nelle nostre misere prove che in qualsiasi altro momento.</a:t>
            </a:r>
          </a:p>
        </p:txBody>
      </p:sp>
      <p:sp>
        <p:nvSpPr>
          <p:cNvPr id="199" name="Numero diapositiva"/>
          <p:cNvSpPr txBox="1"/>
          <p:nvPr>
            <p:ph type="sldNum" sz="quarter" idx="2"/>
          </p:nvPr>
        </p:nvSpPr>
        <p:spPr>
          <a:xfrm>
            <a:off x="11956141" y="13008841"/>
            <a:ext cx="469957" cy="5674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Chalkboard">
  <a:themeElements>
    <a:clrScheme name="Chalkboard">
      <a:dk1>
        <a:srgbClr val="FFFFFF"/>
      </a:dk1>
      <a:lt1>
        <a:srgbClr val="BC00FF"/>
      </a:lt1>
      <a:dk2>
        <a:srgbClr val="A7A7A7"/>
      </a:dk2>
      <a:lt2>
        <a:srgbClr val="535353"/>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Helvetica"/>
        <a:ea typeface="Helvetica"/>
        <a:cs typeface="Helvetica"/>
      </a:majorFont>
      <a:minorFont>
        <a:latin typeface="Helvetica Neue"/>
        <a:ea typeface="Helvetica Neue"/>
        <a:cs typeface="Helvetica Neue"/>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63500" dist="0" dir="16200000">
              <a:srgbClr val="000000">
                <a:alpha val="50000"/>
              </a:srgbClr>
            </a:outerShdw>
          </a:effectLst>
        </a:effectStyle>
        <a:effectStyle>
          <a:effectLst>
            <a:outerShdw sx="100000" sy="100000" kx="0" ky="0" algn="b" rotWithShape="0" blurRad="63500" dist="0" dir="16200000">
              <a:srgbClr val="000000">
                <a:alpha val="50000"/>
              </a:srgbClr>
            </a:outerShdw>
          </a:effectLst>
        </a:effectStyle>
        <a:effectStyle>
          <a:effectLst>
            <a:outerShdw sx="100000" sy="100000" kx="0" ky="0" algn="b" rotWithShape="0" blurRad="63500" dist="0" dir="162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63500" dist="0" dir="162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63500" dist="0" dir="162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Chalkboard">
  <a:themeElements>
    <a:clrScheme name="Chalkboard">
      <a:dk1>
        <a:srgbClr val="000000"/>
      </a:dk1>
      <a:lt1>
        <a:srgbClr val="FFFFFF"/>
      </a:lt1>
      <a:dk2>
        <a:srgbClr val="A7A7A7"/>
      </a:dk2>
      <a:lt2>
        <a:srgbClr val="535353"/>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Helvetica"/>
        <a:ea typeface="Helvetica"/>
        <a:cs typeface="Helvetica"/>
      </a:majorFont>
      <a:minorFont>
        <a:latin typeface="Helvetica Neue"/>
        <a:ea typeface="Helvetica Neue"/>
        <a:cs typeface="Helvetica Neue"/>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63500" dist="0" dir="16200000">
              <a:srgbClr val="000000">
                <a:alpha val="50000"/>
              </a:srgbClr>
            </a:outerShdw>
          </a:effectLst>
        </a:effectStyle>
        <a:effectStyle>
          <a:effectLst>
            <a:outerShdw sx="100000" sy="100000" kx="0" ky="0" algn="b" rotWithShape="0" blurRad="63500" dist="0" dir="16200000">
              <a:srgbClr val="000000">
                <a:alpha val="50000"/>
              </a:srgbClr>
            </a:outerShdw>
          </a:effectLst>
        </a:effectStyle>
        <a:effectStyle>
          <a:effectLst>
            <a:outerShdw sx="100000" sy="100000" kx="0" ky="0" algn="b" rotWithShape="0" blurRad="63500" dist="0" dir="162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63500" dist="0" dir="162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63500" dist="0" dir="16200000">
            <a:srgbClr val="000000">
              <a:alpha val="5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647700" rtl="0" fontAlgn="auto" latinLnBrk="0" hangingPunct="0">
          <a:lnSpc>
            <a:spcPct val="100000"/>
          </a:lnSpc>
          <a:spcBef>
            <a:spcPts val="5100"/>
          </a:spcBef>
          <a:spcAft>
            <a:spcPts val="0"/>
          </a:spcAft>
          <a:buClrTx/>
          <a:buSzTx/>
          <a:buFontTx/>
          <a:buNone/>
          <a:tabLst/>
          <a:defRPr b="0" baseline="0" cap="none" i="0" spc="0" strike="noStrike" sz="5000" u="none" kumimoji="0" normalizeH="0">
            <a:ln>
              <a:noFill/>
            </a:ln>
            <a:solidFill>
              <a:srgbClr val="BC00FF"/>
            </a:solidFill>
            <a:effectLst/>
            <a:uFillTx/>
            <a:latin typeface="Chalkduster"/>
            <a:ea typeface="Chalkduster"/>
            <a:cs typeface="Chalkduster"/>
            <a:sym typeface="Chalkduste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